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10/13/20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Capteurs</a:t>
            </a:r>
            <a:r>
              <a:rPr lang="en-US" dirty="0"/>
              <a:t> </a:t>
            </a:r>
            <a:r>
              <a:rPr lang="en-US" dirty="0" err="1"/>
              <a:t>intégrés</a:t>
            </a:r>
            <a:endParaRPr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l’impression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pause</a:t>
            </a:r>
            <a:endParaRPr lang="it-IT" dirty="0"/>
          </a:p>
        </p:txBody>
      </p:sp>
      <p:sp>
        <p:nvSpPr>
          <p:cNvPr id="6" name="Rettangolo 3"/>
          <p:cNvSpPr/>
          <p:nvPr/>
        </p:nvSpPr>
        <p:spPr bwMode="auto">
          <a:xfrm>
            <a:off x="0" y="5874588"/>
            <a:ext cx="12192000" cy="983410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4"/>
          <p:cNvSpPr/>
          <p:nvPr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8" name="Rettangolo 5"/>
          <p:cNvSpPr/>
          <p:nvPr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sp>
        <p:nvSpPr>
          <p:cNvPr id="9" name="Rettangolo 6"/>
          <p:cNvSpPr/>
          <p:nvPr/>
        </p:nvSpPr>
        <p:spPr bwMode="auto">
          <a:xfrm>
            <a:off x="3047999" y="3105834"/>
            <a:ext cx="6095999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br>
              <a:rPr lang="it-IT">
                <a:latin typeface="Times New Roman"/>
              </a:rPr>
            </a:br>
            <a:endParaRPr lang="it-IT">
              <a:latin typeface="Times New Roman"/>
            </a:endParaRPr>
          </a:p>
        </p:txBody>
      </p:sp>
      <p:pic>
        <p:nvPicPr>
          <p:cNvPr id="10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5" y="5960898"/>
            <a:ext cx="2377944" cy="915147"/>
          </a:xfrm>
          <a:prstGeom prst="rect">
            <a:avLst/>
          </a:prstGeom>
        </p:spPr>
      </p:pic>
      <p:pic>
        <p:nvPicPr>
          <p:cNvPr id="11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5" y="187844"/>
            <a:ext cx="2219216" cy="635457"/>
          </a:xfrm>
          <a:prstGeom prst="rect">
            <a:avLst/>
          </a:prstGeom>
        </p:spPr>
      </p:pic>
      <p:sp>
        <p:nvSpPr>
          <p:cNvPr id="12" name="CasellaDiTesto 11"/>
          <p:cNvSpPr>
            <a:spLocks/>
          </p:cNvSpPr>
          <p:nvPr/>
        </p:nvSpPr>
        <p:spPr bwMode="auto">
          <a:xfrm>
            <a:off x="0" y="6181627"/>
            <a:ext cx="35419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13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39239" y="187844"/>
            <a:ext cx="2497280" cy="771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Mettre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l’impression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pause :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Cura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Dans </a:t>
            </a:r>
            <a:r>
              <a:rPr lang="en-US" dirty="0" err="1"/>
              <a:t>Ultimaker</a:t>
            </a:r>
            <a:r>
              <a:rPr lang="en-US" dirty="0"/>
              <a:t> </a:t>
            </a:r>
            <a:r>
              <a:rPr lang="en-US" dirty="0" err="1"/>
              <a:t>Cura</a:t>
            </a:r>
            <a:r>
              <a:rPr lang="en-US" dirty="0"/>
              <a:t>, </a:t>
            </a:r>
            <a:r>
              <a:rPr lang="en-US" dirty="0" err="1"/>
              <a:t>ouvrez</a:t>
            </a:r>
            <a:r>
              <a:rPr lang="en-US" dirty="0"/>
              <a:t> le menu “extensions”, </a:t>
            </a:r>
            <a:r>
              <a:rPr lang="en-US" dirty="0" err="1"/>
              <a:t>puis</a:t>
            </a:r>
            <a:r>
              <a:rPr lang="en-US" dirty="0"/>
              <a:t> “post-processing” </a:t>
            </a:r>
            <a:r>
              <a:rPr lang="en-US" dirty="0" err="1"/>
              <a:t>puis</a:t>
            </a:r>
            <a:r>
              <a:rPr lang="en-US" dirty="0"/>
              <a:t> “modifier le G-Code”</a:t>
            </a: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6471396" y="2209888"/>
            <a:ext cx="5940000" cy="2255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l’impression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pause : </a:t>
            </a:r>
            <a:r>
              <a:rPr lang="en-US" dirty="0" err="1"/>
              <a:t>Cura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/>
              <a:t>Dans la </a:t>
            </a:r>
            <a:r>
              <a:rPr lang="en-US" sz="2800" dirty="0" err="1"/>
              <a:t>fenêtre</a:t>
            </a:r>
            <a:r>
              <a:rPr lang="en-US" sz="2800" dirty="0"/>
              <a:t> de post processing, dans le menu “</a:t>
            </a:r>
            <a:r>
              <a:rPr lang="en-US" sz="2800" dirty="0" err="1"/>
              <a:t>ajouter</a:t>
            </a:r>
            <a:r>
              <a:rPr lang="en-US" sz="2800" dirty="0"/>
              <a:t> un script” </a:t>
            </a:r>
            <a:r>
              <a:rPr lang="en-US" sz="2800" dirty="0" err="1"/>
              <a:t>sélectionner</a:t>
            </a:r>
            <a:r>
              <a:rPr lang="en-US" sz="2800" dirty="0"/>
              <a:t> “Pause at height”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6252000" y="1281724"/>
            <a:ext cx="5940000" cy="4592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l’impression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pause : </a:t>
            </a:r>
            <a:r>
              <a:rPr lang="en-US" dirty="0" err="1"/>
              <a:t>Cura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pause, </a:t>
            </a:r>
            <a:r>
              <a:rPr lang="en-US" dirty="0" err="1"/>
              <a:t>à</a:t>
            </a:r>
            <a:r>
              <a:rPr lang="en-US" dirty="0"/>
              <a:t> la bonne hauteur. </a:t>
            </a:r>
            <a:r>
              <a:rPr lang="en-US" dirty="0" err="1"/>
              <a:t>Référez-vous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logiciel</a:t>
            </a:r>
            <a:r>
              <a:rPr lang="en-US" dirty="0"/>
              <a:t> de CAO pour les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correctes</a:t>
            </a: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6459144" y="1556792"/>
            <a:ext cx="5420089" cy="4061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838197" y="365122"/>
            <a:ext cx="11045486" cy="132556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l’impression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pause </a:t>
            </a:r>
            <a:r>
              <a:rPr lang="en-US" sz="4400" b="0" i="0" u="none" strike="noStrike" cap="none" spc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400" b="0" i="0" u="none" strike="noStrike" cap="none" spc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REALvision</a:t>
            </a:r>
            <a:endParaRPr dirty="0"/>
          </a:p>
        </p:txBody>
      </p:sp>
      <p:sp>
        <p:nvSpPr>
          <p:cNvPr id="5" name="Rettangolo 3"/>
          <p:cNvSpPr/>
          <p:nvPr/>
        </p:nvSpPr>
        <p:spPr bwMode="auto">
          <a:xfrm>
            <a:off x="0" y="5874588"/>
            <a:ext cx="12192000" cy="983407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31504" y="5960898"/>
            <a:ext cx="2377944" cy="915147"/>
          </a:xfrm>
          <a:prstGeom prst="rect">
            <a:avLst/>
          </a:prstGeom>
        </p:spPr>
      </p:pic>
      <p:pic>
        <p:nvPicPr>
          <p:cNvPr id="7" name="Immagin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31504" y="187840"/>
            <a:ext cx="2219212" cy="635453"/>
          </a:xfrm>
          <a:prstGeom prst="rect">
            <a:avLst/>
          </a:prstGeom>
        </p:spPr>
      </p:pic>
      <p:sp>
        <p:nvSpPr>
          <p:cNvPr id="8" name="CasellaDiTesto 9"/>
          <p:cNvSpPr>
            <a:spLocks/>
          </p:cNvSpPr>
          <p:nvPr/>
        </p:nvSpPr>
        <p:spPr bwMode="auto">
          <a:xfrm>
            <a:off x="0" y="6181624"/>
            <a:ext cx="3541982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latin typeface="Raleway"/>
                <a:ea typeface="Raleway"/>
                <a:cs typeface="Raleway"/>
              </a:rPr>
              <a:t>2017-1-DE03-KA201-035615</a:t>
            </a:r>
            <a:endParaRPr lang="it-IT">
              <a:latin typeface="Raleway"/>
              <a:ea typeface="Raleway"/>
              <a:cs typeface="Raleway"/>
            </a:endParaRPr>
          </a:p>
        </p:txBody>
      </p:sp>
      <p:pic>
        <p:nvPicPr>
          <p:cNvPr id="9" name="Picture 2" descr="https://lh5.googleusercontent.com/jfb6UrHx3djQz0YjC8dLEiV6Werxxh1eCaXh1__eD2-5T63nWBudlCvxlnP5UCLVsPB4iHRfFAFO-cNgs0h7n6y5FrXDcxT9opORJtCIjj3jt42EWKmoF40odlS9g1P_s5DbCQwqK7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0"/>
            <a:ext cx="2058157" cy="635453"/>
          </a:xfrm>
          <a:prstGeom prst="rect">
            <a:avLst/>
          </a:prstGeom>
          <a:noFill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7" y="1825623"/>
            <a:ext cx="555010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Naviguez</a:t>
            </a:r>
            <a:r>
              <a:rPr lang="en-US" dirty="0"/>
              <a:t> </a:t>
            </a:r>
            <a:r>
              <a:rPr lang="en-US" dirty="0" err="1"/>
              <a:t>jusqu’à</a:t>
            </a:r>
            <a:r>
              <a:rPr lang="en-US" dirty="0"/>
              <a:t> la </a:t>
            </a:r>
            <a:r>
              <a:rPr lang="en-US" dirty="0" err="1"/>
              <a:t>couche</a:t>
            </a:r>
            <a:r>
              <a:rPr lang="en-US" dirty="0"/>
              <a:t> </a:t>
            </a:r>
            <a:r>
              <a:rPr lang="en-US" dirty="0" err="1"/>
              <a:t>souhaitée</a:t>
            </a:r>
            <a:r>
              <a:rPr lang="en-US" dirty="0"/>
              <a:t> 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pause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après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l'aide</a:t>
            </a:r>
            <a:r>
              <a:rPr lang="en-US" dirty="0"/>
              <a:t> des boutons</a:t>
            </a:r>
            <a:endParaRPr lang="en-US" sz="2800" dirty="0"/>
          </a:p>
        </p:txBody>
      </p:sp>
      <p:sp>
        <p:nvSpPr>
          <p:cNvPr id="11" name=" 10"/>
          <p:cNvSpPr/>
          <p:nvPr/>
        </p:nvSpPr>
        <p:spPr bwMode="auto">
          <a:xfrm>
            <a:off x="5968558" y="3337560"/>
            <a:ext cx="2492835" cy="268293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7766188" y="1476712"/>
            <a:ext cx="4089138" cy="4354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119</Words>
  <Application>Microsoft Macintosh PowerPoint</Application>
  <DocSecurity>0</DocSecurity>
  <PresentationFormat>Grand écran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Raleway</vt:lpstr>
      <vt:lpstr>Times New Roman</vt:lpstr>
      <vt:lpstr>Office Theme</vt:lpstr>
      <vt:lpstr>Capteurs intégrés</vt:lpstr>
      <vt:lpstr>Mettre l’impression en pause : Cura</vt:lpstr>
      <vt:lpstr>Mettre l’impression en pause : Cura</vt:lpstr>
      <vt:lpstr>Mettre l’impression en pause : Cura</vt:lpstr>
      <vt:lpstr>Mettre l’impression en pause : REALvision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Capteurs intégrés</dc:title>
  <dc:subject/>
  <dc:creator/>
  <cp:keywords/>
  <dc:description/>
  <cp:lastModifiedBy>Informatique Sekoia</cp:lastModifiedBy>
  <cp:revision>3</cp:revision>
  <dcterms:created xsi:type="dcterms:W3CDTF">2012-12-03T06:56:55Z</dcterms:created>
  <dcterms:modified xsi:type="dcterms:W3CDTF">2020-10-13T12:30:33Z</dcterms:modified>
  <cp:category/>
  <dc:identifier/>
  <cp:contentStatus/>
  <dc:language/>
  <cp:version/>
</cp:coreProperties>
</file>