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olo e testo vertical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it-IT"/>
          </a:p>
        </p:txBody>
      </p:sp>
      <p:sp>
        <p:nvSpPr>
          <p:cNvPr id="6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stile</a:t>
            </a:r>
          </a:p>
        </p:txBody>
      </p:sp>
      <p:sp>
        <p:nvSpPr>
          <p:cNvPr id="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FB974-D739-0546-B632-A0B940458FB5}" type="datetimeFigureOut">
              <a:rPr lang="fr-FR"/>
              <a:t>13/10/2020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E3E4F-FC29-B54C-AE8B-C5EE0653414F}" type="slidenum">
              <a:r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reprap.org/forum/read.php?1,30156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60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Capteurs</a:t>
            </a:r>
            <a:r>
              <a:rPr lang="en-US" sz="60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embarqués</a:t>
            </a:r>
            <a:endParaRPr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3"/>
          <p:cNvSpPr/>
          <p:nvPr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/>
          <p:cNvSpPr/>
          <p:nvPr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/>
          <p:cNvSpPr/>
          <p:nvPr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/>
          <p:cNvSpPr/>
          <p:nvPr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1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>
            <a:spLocks/>
          </p:cNvSpPr>
          <p:nvPr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39240" y="187845"/>
            <a:ext cx="2497280" cy="771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Toute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9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Répartissez-vous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binômes</a:t>
            </a:r>
            <a:r>
              <a:rPr lang="en-US" dirty="0"/>
              <a:t> pour </a:t>
            </a:r>
            <a:r>
              <a:rPr lang="en-US" dirty="0" err="1"/>
              <a:t>travailler</a:t>
            </a:r>
            <a:r>
              <a:rPr lang="en-US" dirty="0"/>
              <a:t> ensemble sur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projet</a:t>
            </a:r>
            <a:r>
              <a:rPr lang="en-US" dirty="0"/>
              <a:t>.</a:t>
            </a:r>
          </a:p>
        </p:txBody>
      </p:sp>
      <p:sp>
        <p:nvSpPr>
          <p:cNvPr id="11" name=" 10"/>
          <p:cNvSpPr/>
          <p:nvPr/>
        </p:nvSpPr>
        <p:spPr bwMode="auto">
          <a:xfrm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pause de </a:t>
            </a:r>
            <a:r>
              <a:rPr lang="en-US" dirty="0" err="1"/>
              <a:t>l'imprimante</a:t>
            </a:r>
            <a:r>
              <a:rPr lang="en-US" dirty="0"/>
              <a:t> 3D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87737" y="1897960"/>
            <a:ext cx="4395946" cy="32023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33859" y="1870364"/>
            <a:ext cx="4533509" cy="32575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65146" y="2063749"/>
            <a:ext cx="2213161" cy="279213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dirty="0" err="1"/>
              <a:t>L'insertion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pause entre </a:t>
            </a:r>
            <a:r>
              <a:rPr lang="en-US" dirty="0" err="1"/>
              <a:t>ces</a:t>
            </a:r>
            <a:r>
              <a:rPr lang="en-US" dirty="0"/>
              <a:t> deux couches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d'insérer</a:t>
            </a:r>
            <a:r>
              <a:rPr lang="en-US" dirty="0"/>
              <a:t> un </a:t>
            </a:r>
            <a:r>
              <a:rPr lang="en-US" dirty="0" err="1"/>
              <a:t>objet</a:t>
            </a:r>
            <a:r>
              <a:rPr lang="en-US" dirty="0"/>
              <a:t> et </a:t>
            </a:r>
            <a:r>
              <a:rPr lang="en-US" dirty="0" err="1"/>
              <a:t>d'imprimer</a:t>
            </a:r>
            <a:r>
              <a:rPr lang="en-US" dirty="0"/>
              <a:t> dessus.</a:t>
            </a:r>
            <a:br>
              <a:rPr lang="en-US" dirty="0"/>
            </a:br>
            <a:br>
              <a:rPr lang="en-US" dirty="0"/>
            </a:br>
            <a:r>
              <a:rPr u="sng" dirty="0">
                <a:hlinkClick r:id="rId7"/>
              </a:rPr>
              <a:t>https://reprap.org/forum/read.php?1,301560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559837" y="501032"/>
            <a:ext cx="11045486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Intégrer</a:t>
            </a:r>
            <a:r>
              <a:rPr lang="en-US" sz="40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0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capteur</a:t>
            </a:r>
            <a:r>
              <a:rPr lang="en-US" sz="40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distance</a:t>
            </a:r>
            <a:endParaRPr sz="4000"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561249" y="1825623"/>
            <a:ext cx="6770220" cy="4351338"/>
          </a:xfrm>
        </p:spPr>
        <p:txBody>
          <a:bodyPr/>
          <a:lstStyle/>
          <a:p>
            <a:pPr marL="394023" indent="-394023">
              <a:buAutoNum type="arabicPeriod"/>
              <a:defRPr/>
            </a:pPr>
            <a:r>
              <a:rPr lang="en-US" dirty="0" err="1"/>
              <a:t>Trouvez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utilisation</a:t>
            </a:r>
            <a:r>
              <a:rPr lang="en-US" dirty="0"/>
              <a:t> pour </a:t>
            </a:r>
            <a:r>
              <a:rPr lang="en-US" dirty="0" err="1"/>
              <a:t>intégrer</a:t>
            </a:r>
            <a:r>
              <a:rPr lang="en-US" dirty="0"/>
              <a:t> un </a:t>
            </a:r>
            <a:r>
              <a:rPr lang="en-US" dirty="0" err="1"/>
              <a:t>capteur</a:t>
            </a:r>
            <a:r>
              <a:rPr lang="en-US" dirty="0"/>
              <a:t> de distance.</a:t>
            </a:r>
            <a:br>
              <a:rPr lang="en-US" dirty="0"/>
            </a:br>
            <a:r>
              <a:rPr lang="en-US" sz="2000" dirty="0"/>
              <a:t>Ex: Une carrosserie de voiture de course </a:t>
            </a:r>
            <a:r>
              <a:rPr lang="en-US" sz="2000" dirty="0" err="1"/>
              <a:t>radiocommandée</a:t>
            </a:r>
            <a:r>
              <a:rPr lang="en-US" sz="2000" dirty="0"/>
              <a:t> avec un </a:t>
            </a:r>
            <a:r>
              <a:rPr lang="en-US" sz="2000" dirty="0" err="1"/>
              <a:t>capteur</a:t>
            </a:r>
            <a:r>
              <a:rPr lang="en-US" sz="2000" dirty="0"/>
              <a:t> de distance </a:t>
            </a:r>
            <a:r>
              <a:rPr lang="en-US" sz="2000" dirty="0" err="1"/>
              <a:t>intégré</a:t>
            </a:r>
            <a:r>
              <a:rPr lang="en-US" sz="2000" dirty="0"/>
              <a:t>, </a:t>
            </a:r>
            <a:r>
              <a:rPr lang="en-US" sz="2000" dirty="0" err="1"/>
              <a:t>afin</a:t>
            </a:r>
            <a:r>
              <a:rPr lang="en-US" sz="2000" dirty="0"/>
              <a:t> </a:t>
            </a:r>
            <a:r>
              <a:rPr lang="en-US" sz="2000" dirty="0" err="1"/>
              <a:t>qu'elle</a:t>
            </a:r>
            <a:r>
              <a:rPr lang="en-US" sz="2000" dirty="0"/>
              <a:t> ne </a:t>
            </a:r>
            <a:r>
              <a:rPr lang="en-US" sz="2000" dirty="0" err="1"/>
              <a:t>s'écrase</a:t>
            </a:r>
            <a:r>
              <a:rPr lang="en-US" sz="2000" dirty="0"/>
              <a:t> pas </a:t>
            </a:r>
            <a:r>
              <a:rPr lang="en-US" sz="2000" dirty="0" err="1"/>
              <a:t>contre</a:t>
            </a:r>
            <a:r>
              <a:rPr lang="en-US" sz="2000" dirty="0"/>
              <a:t> les </a:t>
            </a:r>
            <a:r>
              <a:rPr lang="en-US" sz="2000" dirty="0" err="1"/>
              <a:t>murs</a:t>
            </a:r>
            <a:r>
              <a:rPr lang="en-US" sz="2000" dirty="0"/>
              <a:t>.</a:t>
            </a:r>
          </a:p>
          <a:p>
            <a:pPr marL="394023" indent="-394023">
              <a:buAutoNum type="arabicPeriod"/>
              <a:defRPr/>
            </a:pPr>
            <a:r>
              <a:rPr lang="en-US" dirty="0" err="1"/>
              <a:t>Utilisez</a:t>
            </a:r>
            <a:r>
              <a:rPr lang="en-US" dirty="0"/>
              <a:t> le dessin de droite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capteur</a:t>
            </a:r>
            <a:r>
              <a:rPr lang="en-US" dirty="0"/>
              <a:t> de distance </a:t>
            </a:r>
            <a:r>
              <a:rPr lang="en-US" dirty="0" err="1"/>
              <a:t>intégré</a:t>
            </a:r>
            <a:r>
              <a:rPr lang="en-US" dirty="0"/>
              <a:t> dans un </a:t>
            </a:r>
            <a:r>
              <a:rPr lang="en-US" dirty="0" err="1"/>
              <a:t>objet</a:t>
            </a:r>
            <a:r>
              <a:rPr lang="en-US" dirty="0"/>
              <a:t>.</a:t>
            </a:r>
          </a:p>
          <a:p>
            <a:pPr marL="394023" indent="-394023">
              <a:buAutoNum type="arabicPeriod"/>
              <a:defRPr/>
            </a:pPr>
            <a:r>
              <a:rPr lang="en-US" dirty="0"/>
              <a:t>Coder </a:t>
            </a:r>
            <a:r>
              <a:rPr lang="en-US" dirty="0" err="1"/>
              <a:t>une</a:t>
            </a:r>
            <a:r>
              <a:rPr lang="en-US" dirty="0"/>
              <a:t> solution capable de lire </a:t>
            </a:r>
            <a:r>
              <a:rPr lang="en-US" dirty="0" err="1"/>
              <a:t>l'entrée</a:t>
            </a:r>
            <a:r>
              <a:rPr lang="en-US" dirty="0"/>
              <a:t> du </a:t>
            </a:r>
            <a:r>
              <a:rPr lang="en-US" dirty="0" err="1"/>
              <a:t>capteur</a:t>
            </a: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7275440" y="823297"/>
            <a:ext cx="4405705" cy="46810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Intégrer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capteur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température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9" cy="4351338"/>
          </a:xfrm>
        </p:spPr>
        <p:txBody>
          <a:bodyPr>
            <a:normAutofit/>
          </a:bodyPr>
          <a:lstStyle/>
          <a:p>
            <a:pPr marL="394023" indent="-394023">
              <a:buAutoNum type="arabicPeriod"/>
              <a:defRPr/>
            </a:pP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utilisation</a:t>
            </a:r>
            <a:r>
              <a:rPr lang="en-US" dirty="0"/>
              <a:t> pour un </a:t>
            </a:r>
            <a:r>
              <a:rPr lang="en-US" dirty="0" err="1"/>
              <a:t>capteur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 </a:t>
            </a:r>
            <a:r>
              <a:rPr lang="en-US" dirty="0" err="1"/>
              <a:t>intégré</a:t>
            </a:r>
            <a:br>
              <a:rPr lang="en-US" dirty="0"/>
            </a:br>
            <a:r>
              <a:rPr lang="en-US" sz="2000" dirty="0"/>
              <a:t>Ex: Un </a:t>
            </a:r>
            <a:r>
              <a:rPr lang="en-US" sz="2000" dirty="0" err="1"/>
              <a:t>doigt</a:t>
            </a:r>
            <a:r>
              <a:rPr lang="en-US" sz="2000" dirty="0"/>
              <a:t> E-</a:t>
            </a:r>
            <a:r>
              <a:rPr lang="en-US" sz="2000" dirty="0" err="1"/>
              <a:t>Nable</a:t>
            </a:r>
            <a:r>
              <a:rPr lang="en-US" sz="2000" dirty="0"/>
              <a:t> avec un </a:t>
            </a:r>
            <a:r>
              <a:rPr lang="en-US" sz="2000" dirty="0" err="1"/>
              <a:t>capteur</a:t>
            </a:r>
            <a:r>
              <a:rPr lang="en-US" sz="2000" dirty="0"/>
              <a:t> et </a:t>
            </a:r>
            <a:r>
              <a:rPr lang="en-US" sz="2000" dirty="0" err="1"/>
              <a:t>une</a:t>
            </a:r>
            <a:r>
              <a:rPr lang="en-US" sz="2000" dirty="0"/>
              <a:t> LED qui </a:t>
            </a:r>
            <a:r>
              <a:rPr lang="en-US" sz="2000" dirty="0" err="1"/>
              <a:t>s'allume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touchez</a:t>
            </a:r>
            <a:r>
              <a:rPr lang="en-US" sz="2000" dirty="0"/>
              <a:t> </a:t>
            </a:r>
            <a:r>
              <a:rPr lang="en-US" sz="2000" dirty="0" err="1"/>
              <a:t>quelque</a:t>
            </a:r>
            <a:r>
              <a:rPr lang="en-US" sz="2000" dirty="0"/>
              <a:t> chose de trop </a:t>
            </a:r>
            <a:r>
              <a:rPr lang="en-US" sz="2000" dirty="0" err="1"/>
              <a:t>chaud</a:t>
            </a:r>
            <a:r>
              <a:rPr lang="en-US" sz="2000" dirty="0"/>
              <a:t>.</a:t>
            </a:r>
          </a:p>
          <a:p>
            <a:pPr marL="394023" indent="-394023">
              <a:buAutoNum type="arabicPeriod"/>
              <a:defRPr/>
            </a:pPr>
            <a:r>
              <a:rPr lang="en-US" dirty="0" err="1"/>
              <a:t>Utilisez</a:t>
            </a:r>
            <a:r>
              <a:rPr lang="en-US" dirty="0"/>
              <a:t> le dessin de droite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objet</a:t>
            </a:r>
            <a:r>
              <a:rPr lang="en-US" dirty="0"/>
              <a:t> avec un </a:t>
            </a:r>
            <a:r>
              <a:rPr lang="en-US" dirty="0" err="1"/>
              <a:t>capteur</a:t>
            </a:r>
            <a:r>
              <a:rPr lang="en-US" dirty="0"/>
              <a:t> de </a:t>
            </a:r>
            <a:r>
              <a:rPr lang="en-US" dirty="0" err="1"/>
              <a:t>chaleur</a:t>
            </a:r>
            <a:r>
              <a:rPr lang="en-US" dirty="0"/>
              <a:t> </a:t>
            </a:r>
            <a:r>
              <a:rPr lang="en-US" dirty="0" err="1"/>
              <a:t>intégré</a:t>
            </a:r>
            <a:r>
              <a:rPr lang="en-US" dirty="0"/>
              <a:t>.</a:t>
            </a:r>
          </a:p>
          <a:p>
            <a:pPr marL="394023" indent="-394023">
              <a:buAutoNum type="arabicPeriod"/>
              <a:defRPr/>
            </a:pPr>
            <a:r>
              <a:rPr lang="en-US" dirty="0"/>
              <a:t>Coder </a:t>
            </a:r>
            <a:r>
              <a:rPr lang="en-US" dirty="0" err="1"/>
              <a:t>une</a:t>
            </a:r>
            <a:r>
              <a:rPr lang="en-US" dirty="0"/>
              <a:t> solution capable de lire </a:t>
            </a:r>
            <a:r>
              <a:rPr lang="en-US" dirty="0" err="1"/>
              <a:t>l'entrée</a:t>
            </a:r>
            <a:r>
              <a:rPr lang="en-US" dirty="0"/>
              <a:t> du </a:t>
            </a:r>
            <a:r>
              <a:rPr lang="en-US" dirty="0" err="1"/>
              <a:t>capteur</a:t>
            </a: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9" y="3337560"/>
            <a:ext cx="2492836" cy="268294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6844926" y="1489709"/>
            <a:ext cx="4911850" cy="3664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3"/>
            <a:ext cx="11045486" cy="1325561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Intégrer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capteur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tactile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8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1"/>
            <a:ext cx="2219213" cy="635454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5"/>
            <a:ext cx="3541982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8" cy="635454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545476"/>
            <a:ext cx="10816875" cy="2497978"/>
          </a:xfrm>
        </p:spPr>
        <p:txBody>
          <a:bodyPr>
            <a:normAutofit fontScale="92500" lnSpcReduction="20000"/>
          </a:bodyPr>
          <a:lstStyle/>
          <a:p>
            <a:pPr marL="394023" indent="-394023">
              <a:buAutoNum type="arabicPeriod"/>
              <a:defRPr/>
            </a:pPr>
            <a:r>
              <a:rPr lang="en-US" dirty="0" err="1"/>
              <a:t>Trouvez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utilisation</a:t>
            </a:r>
            <a:r>
              <a:rPr lang="en-US" dirty="0"/>
              <a:t> pour un </a:t>
            </a:r>
            <a:r>
              <a:rPr lang="en-US" dirty="0" err="1"/>
              <a:t>capteur</a:t>
            </a:r>
            <a:r>
              <a:rPr lang="en-US" dirty="0"/>
              <a:t> tactile </a:t>
            </a:r>
            <a:r>
              <a:rPr lang="en-US" dirty="0" err="1"/>
              <a:t>intégré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Ex: </a:t>
            </a:r>
            <a:r>
              <a:rPr lang="en-US" sz="2200" dirty="0" err="1"/>
              <a:t>Distributeur</a:t>
            </a:r>
            <a:r>
              <a:rPr lang="en-US" sz="2200" dirty="0"/>
              <a:t> de </a:t>
            </a:r>
            <a:r>
              <a:rPr lang="en-US" sz="2200" dirty="0" err="1"/>
              <a:t>désinfectant</a:t>
            </a:r>
            <a:r>
              <a:rPr lang="en-US" sz="2200" dirty="0"/>
              <a:t> pour les mains facile </a:t>
            </a:r>
            <a:r>
              <a:rPr lang="en-US" sz="2200" dirty="0" err="1"/>
              <a:t>à</a:t>
            </a:r>
            <a:r>
              <a:rPr lang="en-US" sz="2200" dirty="0"/>
              <a:t> </a:t>
            </a:r>
            <a:r>
              <a:rPr lang="en-US" sz="2200" dirty="0" err="1"/>
              <a:t>nettoyer</a:t>
            </a:r>
            <a:r>
              <a:rPr lang="en-US" sz="2200" dirty="0"/>
              <a:t>.</a:t>
            </a:r>
          </a:p>
          <a:p>
            <a:pPr marL="394023" indent="-394023">
              <a:buAutoNum type="arabicPeriod"/>
              <a:defRPr/>
            </a:pPr>
            <a:r>
              <a:rPr lang="en-US" dirty="0" err="1"/>
              <a:t>Utilisez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pour savoir comment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capteur</a:t>
            </a:r>
            <a:r>
              <a:rPr lang="en-US" dirty="0"/>
              <a:t> </a:t>
            </a:r>
            <a:r>
              <a:rPr lang="en-US" dirty="0" err="1"/>
              <a:t>capacitif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de papier </a:t>
            </a:r>
            <a:r>
              <a:rPr lang="en-US" dirty="0" err="1"/>
              <a:t>d'aluminium</a:t>
            </a:r>
            <a:r>
              <a:rPr lang="en-US" dirty="0"/>
              <a:t>. Comment </a:t>
            </a:r>
            <a:r>
              <a:rPr lang="en-US" dirty="0" err="1"/>
              <a:t>l'intégrer</a:t>
            </a:r>
            <a:r>
              <a:rPr lang="en-US" dirty="0"/>
              <a:t> dans un </a:t>
            </a:r>
            <a:r>
              <a:rPr lang="en-US" dirty="0" err="1"/>
              <a:t>objet</a:t>
            </a:r>
            <a:r>
              <a:rPr lang="en-US" dirty="0"/>
              <a:t> </a:t>
            </a:r>
            <a:r>
              <a:rPr lang="en-US" dirty="0" err="1"/>
              <a:t>imprimé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3D? https://</a:t>
            </a:r>
            <a:r>
              <a:rPr lang="en-US" dirty="0" err="1"/>
              <a:t>hackaday.com</a:t>
            </a:r>
            <a:r>
              <a:rPr lang="en-US" dirty="0"/>
              <a:t>/2015/11/30/conjuring-capacitive-touch-sensors-from-paper-and-aluminum-foil/</a:t>
            </a:r>
          </a:p>
          <a:p>
            <a:pPr marL="394023" indent="-394023">
              <a:buAutoNum type="arabicPeriod"/>
              <a:defRPr/>
            </a:pPr>
            <a:r>
              <a:rPr lang="en-US" dirty="0"/>
              <a:t>Coder </a:t>
            </a:r>
            <a:r>
              <a:rPr lang="en-US" dirty="0" err="1"/>
              <a:t>une</a:t>
            </a:r>
            <a:r>
              <a:rPr lang="en-US" dirty="0"/>
              <a:t> solution capable de lire </a:t>
            </a:r>
            <a:r>
              <a:rPr lang="en-US" dirty="0" err="1"/>
              <a:t>l'entrée</a:t>
            </a:r>
            <a:r>
              <a:rPr lang="en-US" dirty="0"/>
              <a:t> du </a:t>
            </a:r>
            <a:r>
              <a:rPr lang="en-US" dirty="0" err="1"/>
              <a:t>capteur</a:t>
            </a:r>
            <a:endParaRPr lang="en-US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910587" y="4287087"/>
            <a:ext cx="4900705" cy="1531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_presentation_w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262</Words>
  <Application>Microsoft Macintosh PowerPoint</Application>
  <DocSecurity>0</DocSecurity>
  <PresentationFormat>Grand écran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Times New Roman</vt:lpstr>
      <vt:lpstr>Model_presentation_wm</vt:lpstr>
      <vt:lpstr>Capteurs embarqués</vt:lpstr>
      <vt:lpstr>Toute la classe: </vt:lpstr>
      <vt:lpstr>Mise en pause de l'imprimante 3D</vt:lpstr>
      <vt:lpstr>Intégrer un capteur de distance</vt:lpstr>
      <vt:lpstr>Intégrer un capteur de température</vt:lpstr>
      <vt:lpstr>Intégrer un capteur tactile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Capteurs embarqués</dc:title>
  <dc:subject/>
  <dc:creator/>
  <cp:keywords/>
  <dc:description/>
  <cp:lastModifiedBy>Informatique Sekoia</cp:lastModifiedBy>
  <cp:revision>3</cp:revision>
  <dcterms:modified xsi:type="dcterms:W3CDTF">2020-10-13T11:01:28Z</dcterms:modified>
  <cp:category/>
  <dc:identifier/>
  <cp:contentStatus/>
  <dc:language/>
  <cp:version/>
</cp:coreProperties>
</file>