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png" ContentType="image/png"/>
  <Default Extension="jpeg" ContentType="image/jpeg"/>
  <Default Extension="rels" ContentType="application/vnd.openxmlformats-package.relationships+xml"/>
  <Default Extension="jpg" ContentType="image/jpeg"/>
  <Default Extension="bin" ContentType="application/vnd.openxmlformats-officedocument.oleObject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Layouts/slideLayout9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12192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presProps" Target="presProps.xml" /><Relationship Id="rId10" Type="http://schemas.openxmlformats.org/officeDocument/2006/relationships/tableStyles" Target="tableStyles.xml" /><Relationship Id="rId11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le and Vertical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Vertical Title an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Section Head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wo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mparis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7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Content Placeholder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9" name="Date Placeholder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10" name="Footer Placeholder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t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Picture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Picture Placeholder 2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 lang="en-US"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  <p:hf dt="1" ftr="1" hdr="1" sldNum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1" ftr="1" hdr="1" sldNum="1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 hidden="0"/>
          <p:cNvSpPr>
            <a:spLocks noGrp="1"/>
          </p:cNvSpPr>
          <p:nvPr isPhoto="0" userDrawn="0">
            <p:ph type="ctr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6000" b="0" i="0" u="none" strike="noStrike" cap="none" spc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Embedded sensors</a:t>
            </a:r>
            <a:endParaRPr/>
          </a:p>
        </p:txBody>
      </p:sp>
      <p:sp>
        <p:nvSpPr>
          <p:cNvPr id="5" name="Sottotitolo 2" hidden="0"/>
          <p:cNvSpPr>
            <a:spLocks noGrp="1"/>
          </p:cNvSpPr>
          <p:nvPr isPhoto="0" userDrawn="0">
            <p:ph type="subTitle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Pausing print tutorial</a:t>
            </a:r>
            <a:endParaRPr lang="it-IT"/>
          </a:p>
        </p:txBody>
      </p:sp>
      <p:sp>
        <p:nvSpPr>
          <p:cNvPr id="6" name="Rettangolo 3" hidden="0"/>
          <p:cNvSpPr/>
          <p:nvPr isPhoto="0" userDrawn="0"/>
        </p:nvSpPr>
        <p:spPr bwMode="auto">
          <a:xfrm>
            <a:off x="0" y="5874588"/>
            <a:ext cx="12192000" cy="983410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Rettangolo 4" hidden="0"/>
          <p:cNvSpPr/>
          <p:nvPr isPhoto="0" userDrawn="0"/>
        </p:nvSpPr>
        <p:spPr bwMode="auto">
          <a:xfrm>
            <a:off x="3047999" y="3105834"/>
            <a:ext cx="6095999" cy="646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br>
              <a:rPr lang="it-IT">
                <a:latin typeface="Times New Roman"/>
              </a:rPr>
            </a:br>
            <a:endParaRPr lang="it-IT">
              <a:latin typeface="Times New Roman"/>
            </a:endParaRPr>
          </a:p>
        </p:txBody>
      </p:sp>
      <p:sp>
        <p:nvSpPr>
          <p:cNvPr id="8" name="Rettangolo 5" hidden="0"/>
          <p:cNvSpPr/>
          <p:nvPr isPhoto="0" userDrawn="0"/>
        </p:nvSpPr>
        <p:spPr bwMode="auto">
          <a:xfrm>
            <a:off x="3047999" y="3105834"/>
            <a:ext cx="6095999" cy="646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br>
              <a:rPr lang="it-IT">
                <a:latin typeface="Times New Roman"/>
              </a:rPr>
            </a:br>
            <a:endParaRPr lang="it-IT">
              <a:latin typeface="Times New Roman"/>
            </a:endParaRPr>
          </a:p>
        </p:txBody>
      </p:sp>
      <p:sp>
        <p:nvSpPr>
          <p:cNvPr id="9" name="Rettangolo 6" hidden="0"/>
          <p:cNvSpPr/>
          <p:nvPr isPhoto="0" userDrawn="0"/>
        </p:nvSpPr>
        <p:spPr bwMode="auto">
          <a:xfrm>
            <a:off x="3047999" y="3105834"/>
            <a:ext cx="6095999" cy="646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br>
              <a:rPr lang="it-IT">
                <a:latin typeface="Times New Roman"/>
              </a:rPr>
            </a:br>
            <a:endParaRPr lang="it-IT">
              <a:latin typeface="Times New Roman"/>
            </a:endParaRPr>
          </a:p>
        </p:txBody>
      </p:sp>
      <p:pic>
        <p:nvPicPr>
          <p:cNvPr id="10" name="Immagine 7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9731505" y="5960898"/>
            <a:ext cx="2377944" cy="915147"/>
          </a:xfrm>
          <a:prstGeom prst="rect">
            <a:avLst/>
          </a:prstGeom>
        </p:spPr>
      </p:pic>
      <p:pic>
        <p:nvPicPr>
          <p:cNvPr id="11" name="Immagine 8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9731505" y="187844"/>
            <a:ext cx="2219216" cy="635457"/>
          </a:xfrm>
          <a:prstGeom prst="rect">
            <a:avLst/>
          </a:prstGeom>
        </p:spPr>
      </p:pic>
      <p:sp>
        <p:nvSpPr>
          <p:cNvPr id="12" name="CasellaDiTesto 11" hidden="0"/>
          <p:cNvSpPr>
            <a:spLocks noAdjustHandles="0" noChangeArrowheads="0"/>
          </p:cNvSpPr>
          <p:nvPr isPhoto="0" userDrawn="0"/>
        </p:nvSpPr>
        <p:spPr bwMode="auto">
          <a:xfrm>
            <a:off x="0" y="6181627"/>
            <a:ext cx="3541984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>
                <a:latin typeface="Raleway"/>
                <a:ea typeface="Raleway"/>
                <a:cs typeface="Raleway"/>
              </a:rPr>
              <a:t>2017-1-DE03-KA201-035615</a:t>
            </a:r>
            <a:endParaRPr lang="it-IT">
              <a:latin typeface="Raleway"/>
              <a:ea typeface="Raleway"/>
              <a:cs typeface="Raleway"/>
            </a:endParaRPr>
          </a:p>
        </p:txBody>
      </p:sp>
      <p:pic>
        <p:nvPicPr>
          <p:cNvPr id="13" name="Picture 2" descr="https://lh5.googleusercontent.com/jfb6UrHx3djQz0YjC8dLEiV6Werxxh1eCaXh1__eD2-5T63nWBudlCvxlnP5UCLVsPB4iHRfFAFO-cNgs0h7n6y5FrXDcxT9opORJtCIjj3jt42EWKmoF40odlS9g1P_s5DbCQwqK74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139239" y="187844"/>
            <a:ext cx="2497280" cy="77103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838197" y="365122"/>
            <a:ext cx="11045486" cy="1325560"/>
          </a:xfrm>
        </p:spPr>
        <p:txBody>
          <a:bodyPr/>
          <a:lstStyle/>
          <a:p>
            <a:pPr>
              <a:defRPr/>
            </a:pPr>
            <a:r>
              <a:rPr lang="en-US" sz="4400" b="0" i="0" u="none" strike="noStrike" cap="none" spc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Pausing print: Cura</a:t>
            </a:r>
            <a:endParaRPr/>
          </a:p>
        </p:txBody>
      </p:sp>
      <p:sp>
        <p:nvSpPr>
          <p:cNvPr id="5" name="Rettangolo 3" hidden="0"/>
          <p:cNvSpPr/>
          <p:nvPr isPhoto="0" userDrawn="0"/>
        </p:nvSpPr>
        <p:spPr bwMode="auto">
          <a:xfrm>
            <a:off x="0" y="5874588"/>
            <a:ext cx="12192000" cy="983407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6" name="Immagine 7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9731504" y="5960898"/>
            <a:ext cx="2377944" cy="915147"/>
          </a:xfrm>
          <a:prstGeom prst="rect">
            <a:avLst/>
          </a:prstGeom>
        </p:spPr>
      </p:pic>
      <p:pic>
        <p:nvPicPr>
          <p:cNvPr id="7" name="Immagine 8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9731504" y="187840"/>
            <a:ext cx="2219212" cy="635453"/>
          </a:xfrm>
          <a:prstGeom prst="rect">
            <a:avLst/>
          </a:prstGeom>
        </p:spPr>
      </p:pic>
      <p:sp>
        <p:nvSpPr>
          <p:cNvPr id="8" name="CasellaDiTesto 9" hidden="0"/>
          <p:cNvSpPr>
            <a:spLocks noAdjustHandles="0" noChangeArrowheads="0"/>
          </p:cNvSpPr>
          <p:nvPr isPhoto="0" userDrawn="0"/>
        </p:nvSpPr>
        <p:spPr bwMode="auto">
          <a:xfrm>
            <a:off x="0" y="6181624"/>
            <a:ext cx="3541982" cy="36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>
                <a:latin typeface="Raleway"/>
                <a:ea typeface="Raleway"/>
                <a:cs typeface="Raleway"/>
              </a:rPr>
              <a:t>2017-1-DE03-KA201-035615</a:t>
            </a:r>
            <a:endParaRPr lang="it-IT">
              <a:latin typeface="Raleway"/>
              <a:ea typeface="Raleway"/>
              <a:cs typeface="Raleway"/>
            </a:endParaRPr>
          </a:p>
        </p:txBody>
      </p:sp>
      <p:pic>
        <p:nvPicPr>
          <p:cNvPr id="9" name="Picture 2" descr="https://lh5.googleusercontent.com/jfb6UrHx3djQz0YjC8dLEiV6Werxxh1eCaXh1__eD2-5T63nWBudlCvxlnP5UCLVsPB4iHRfFAFO-cNgs0h7n6y5FrXDcxT9opORJtCIjj3jt42EWKmoF40odlS9g1P_s5DbCQwqK74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0" y="0"/>
            <a:ext cx="2058157" cy="635453"/>
          </a:xfrm>
          <a:prstGeom prst="rect">
            <a:avLst/>
          </a:prstGeom>
          <a:noFill/>
        </p:spPr>
      </p:pic>
      <p:sp>
        <p:nvSpPr>
          <p:cNvPr id="10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7" y="1825623"/>
            <a:ext cx="5550108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/>
              <a:t>In Cura open the "post processing" and select "modify G-Code" menu in "Extensions" </a:t>
            </a:r>
            <a:endParaRPr lang="en-US" sz="2800"/>
          </a:p>
          <a:p>
            <a:pPr marL="394022" indent="-394022">
              <a:buAutoNum type="arabicPeriod" startAt="1"/>
              <a:defRPr/>
            </a:pPr>
            <a:endParaRPr lang="en-US" sz="2800"/>
          </a:p>
        </p:txBody>
      </p:sp>
      <p:sp>
        <p:nvSpPr>
          <p:cNvPr id="11" name="" hidden="0"/>
          <p:cNvSpPr/>
          <p:nvPr isPhoto="0" userDrawn="0"/>
        </p:nvSpPr>
        <p:spPr bwMode="auto">
          <a:xfrm flipH="0" flipV="0">
            <a:off x="5968558" y="3337560"/>
            <a:ext cx="2492835" cy="2682939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2" name="" hidden="0"/>
          <p:cNvPicPr>
            <a:picLocks noChangeAspect="1"/>
          </p:cNvPicPr>
          <p:nvPr isPhoto="0" userDrawn="0"/>
        </p:nvPicPr>
        <p:blipFill>
          <a:blip r:embed="rId5"/>
          <a:srcRect l="0" t="0" r="0" b="0"/>
          <a:stretch/>
        </p:blipFill>
        <p:spPr bwMode="auto">
          <a:xfrm>
            <a:off x="6471396" y="2209888"/>
            <a:ext cx="5940000" cy="22553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838197" y="365122"/>
            <a:ext cx="11045486" cy="1325560"/>
          </a:xfrm>
        </p:spPr>
        <p:txBody>
          <a:bodyPr/>
          <a:lstStyle/>
          <a:p>
            <a:pPr>
              <a:defRPr/>
            </a:pPr>
            <a:r>
              <a:rPr lang="en-US" sz="4400" b="0" i="0" u="none" strike="noStrike" cap="none" spc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Pausing print: Cura</a:t>
            </a:r>
            <a:endParaRPr/>
          </a:p>
        </p:txBody>
      </p:sp>
      <p:sp>
        <p:nvSpPr>
          <p:cNvPr id="5" name="Rettangolo 3" hidden="0"/>
          <p:cNvSpPr/>
          <p:nvPr isPhoto="0" userDrawn="0"/>
        </p:nvSpPr>
        <p:spPr bwMode="auto">
          <a:xfrm>
            <a:off x="0" y="5874588"/>
            <a:ext cx="12192000" cy="983407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6" name="Immagine 7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9731504" y="5960898"/>
            <a:ext cx="2377944" cy="915147"/>
          </a:xfrm>
          <a:prstGeom prst="rect">
            <a:avLst/>
          </a:prstGeom>
        </p:spPr>
      </p:pic>
      <p:pic>
        <p:nvPicPr>
          <p:cNvPr id="7" name="Immagine 8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9731504" y="187840"/>
            <a:ext cx="2219212" cy="635453"/>
          </a:xfrm>
          <a:prstGeom prst="rect">
            <a:avLst/>
          </a:prstGeom>
        </p:spPr>
      </p:pic>
      <p:sp>
        <p:nvSpPr>
          <p:cNvPr id="8" name="CasellaDiTesto 9" hidden="0"/>
          <p:cNvSpPr>
            <a:spLocks noAdjustHandles="0" noChangeArrowheads="0"/>
          </p:cNvSpPr>
          <p:nvPr isPhoto="0" userDrawn="0"/>
        </p:nvSpPr>
        <p:spPr bwMode="auto">
          <a:xfrm>
            <a:off x="0" y="6181624"/>
            <a:ext cx="3541982" cy="36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>
                <a:latin typeface="Raleway"/>
                <a:ea typeface="Raleway"/>
                <a:cs typeface="Raleway"/>
              </a:rPr>
              <a:t>2017-1-DE03-KA201-035615</a:t>
            </a:r>
            <a:endParaRPr lang="it-IT">
              <a:latin typeface="Raleway"/>
              <a:ea typeface="Raleway"/>
              <a:cs typeface="Raleway"/>
            </a:endParaRPr>
          </a:p>
        </p:txBody>
      </p:sp>
      <p:pic>
        <p:nvPicPr>
          <p:cNvPr id="9" name="Picture 2" descr="https://lh5.googleusercontent.com/jfb6UrHx3djQz0YjC8dLEiV6Werxxh1eCaXh1__eD2-5T63nWBudlCvxlnP5UCLVsPB4iHRfFAFO-cNgs0h7n6y5FrXDcxT9opORJtCIjj3jt42EWKmoF40odlS9g1P_s5DbCQwqK74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0" y="0"/>
            <a:ext cx="2058157" cy="635453"/>
          </a:xfrm>
          <a:prstGeom prst="rect">
            <a:avLst/>
          </a:prstGeom>
          <a:noFill/>
        </p:spPr>
      </p:pic>
      <p:sp>
        <p:nvSpPr>
          <p:cNvPr id="10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7" y="1825623"/>
            <a:ext cx="5550108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/>
              <a:t>In this menu select "Pause at height" from the "Add a script" menu. </a:t>
            </a:r>
            <a:endParaRPr lang="en-US" sz="2800"/>
          </a:p>
          <a:p>
            <a:pPr marL="394022" indent="-394022">
              <a:buAutoNum type="arabicPeriod" startAt="1"/>
              <a:defRPr/>
            </a:pPr>
            <a:endParaRPr lang="en-US" sz="2800"/>
          </a:p>
        </p:txBody>
      </p:sp>
      <p:sp>
        <p:nvSpPr>
          <p:cNvPr id="11" name="" hidden="0"/>
          <p:cNvSpPr/>
          <p:nvPr isPhoto="0" userDrawn="0"/>
        </p:nvSpPr>
        <p:spPr bwMode="auto">
          <a:xfrm flipH="0" flipV="0">
            <a:off x="5968558" y="3337560"/>
            <a:ext cx="2492835" cy="2682939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2" name="" hidden="0"/>
          <p:cNvPicPr>
            <a:picLocks noChangeAspect="1"/>
          </p:cNvPicPr>
          <p:nvPr isPhoto="0" userDrawn="0"/>
        </p:nvPicPr>
        <p:blipFill>
          <a:blip r:embed="rId5"/>
          <a:srcRect l="0" t="0" r="0" b="0"/>
          <a:stretch/>
        </p:blipFill>
        <p:spPr bwMode="auto">
          <a:xfrm>
            <a:off x="6252000" y="1027903"/>
            <a:ext cx="5940000" cy="45928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838197" y="365122"/>
            <a:ext cx="11045486" cy="1325560"/>
          </a:xfrm>
        </p:spPr>
        <p:txBody>
          <a:bodyPr/>
          <a:lstStyle/>
          <a:p>
            <a:pPr>
              <a:defRPr/>
            </a:pPr>
            <a:r>
              <a:rPr lang="en-US" sz="4400" b="0" i="0" u="none" strike="noStrike" cap="none" spc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Pausing print: Cura</a:t>
            </a:r>
            <a:endParaRPr/>
          </a:p>
        </p:txBody>
      </p:sp>
      <p:sp>
        <p:nvSpPr>
          <p:cNvPr id="5" name="Rettangolo 3" hidden="0"/>
          <p:cNvSpPr/>
          <p:nvPr isPhoto="0" userDrawn="0"/>
        </p:nvSpPr>
        <p:spPr bwMode="auto">
          <a:xfrm>
            <a:off x="0" y="5874588"/>
            <a:ext cx="12192000" cy="983407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6" name="Immagine 7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9731504" y="5960898"/>
            <a:ext cx="2377944" cy="915147"/>
          </a:xfrm>
          <a:prstGeom prst="rect">
            <a:avLst/>
          </a:prstGeom>
        </p:spPr>
      </p:pic>
      <p:pic>
        <p:nvPicPr>
          <p:cNvPr id="7" name="Immagine 8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9731504" y="187840"/>
            <a:ext cx="2219212" cy="635453"/>
          </a:xfrm>
          <a:prstGeom prst="rect">
            <a:avLst/>
          </a:prstGeom>
        </p:spPr>
      </p:pic>
      <p:sp>
        <p:nvSpPr>
          <p:cNvPr id="8" name="CasellaDiTesto 9" hidden="0"/>
          <p:cNvSpPr>
            <a:spLocks noAdjustHandles="0" noChangeArrowheads="0"/>
          </p:cNvSpPr>
          <p:nvPr isPhoto="0" userDrawn="0"/>
        </p:nvSpPr>
        <p:spPr bwMode="auto">
          <a:xfrm>
            <a:off x="0" y="6181624"/>
            <a:ext cx="3541982" cy="36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>
                <a:latin typeface="Raleway"/>
                <a:ea typeface="Raleway"/>
                <a:cs typeface="Raleway"/>
              </a:rPr>
              <a:t>2017-1-DE03-KA201-035615</a:t>
            </a:r>
            <a:endParaRPr lang="it-IT">
              <a:latin typeface="Raleway"/>
              <a:ea typeface="Raleway"/>
              <a:cs typeface="Raleway"/>
            </a:endParaRPr>
          </a:p>
        </p:txBody>
      </p:sp>
      <p:pic>
        <p:nvPicPr>
          <p:cNvPr id="9" name="Picture 2" descr="https://lh5.googleusercontent.com/jfb6UrHx3djQz0YjC8dLEiV6Werxxh1eCaXh1__eD2-5T63nWBudlCvxlnP5UCLVsPB4iHRfFAFO-cNgs0h7n6y5FrXDcxT9opORJtCIjj3jt42EWKmoF40odlS9g1P_s5DbCQwqK74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0" y="0"/>
            <a:ext cx="2058157" cy="635453"/>
          </a:xfrm>
          <a:prstGeom prst="rect">
            <a:avLst/>
          </a:prstGeom>
          <a:noFill/>
        </p:spPr>
      </p:pic>
      <p:sp>
        <p:nvSpPr>
          <p:cNvPr id="10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7" y="1825623"/>
            <a:ext cx="5550108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/>
              <a:t>In this menu select "Pause at height" from the "Add a script" menu. </a:t>
            </a:r>
            <a:endParaRPr lang="en-US" sz="2800"/>
          </a:p>
          <a:p>
            <a:pPr marL="394022" indent="-394022">
              <a:buAutoNum type="arabicPeriod" startAt="1"/>
              <a:defRPr/>
            </a:pPr>
            <a:endParaRPr lang="en-US" sz="2800"/>
          </a:p>
        </p:txBody>
      </p:sp>
      <p:sp>
        <p:nvSpPr>
          <p:cNvPr id="11" name="" hidden="0"/>
          <p:cNvSpPr/>
          <p:nvPr isPhoto="0" userDrawn="0"/>
        </p:nvSpPr>
        <p:spPr bwMode="auto">
          <a:xfrm flipH="0" flipV="0">
            <a:off x="5968558" y="3337560"/>
            <a:ext cx="2492835" cy="2682939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2" name="" hidden="0"/>
          <p:cNvPicPr>
            <a:picLocks noChangeAspect="1"/>
          </p:cNvPicPr>
          <p:nvPr isPhoto="0" userDrawn="0"/>
        </p:nvPicPr>
        <p:blipFill>
          <a:blip r:embed="rId5"/>
          <a:srcRect l="0" t="0" r="0" b="0"/>
          <a:stretch/>
        </p:blipFill>
        <p:spPr bwMode="auto">
          <a:xfrm>
            <a:off x="6252000" y="1027902"/>
            <a:ext cx="5940000" cy="45928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838197" y="365122"/>
            <a:ext cx="11045486" cy="1325560"/>
          </a:xfrm>
        </p:spPr>
        <p:txBody>
          <a:bodyPr/>
          <a:lstStyle/>
          <a:p>
            <a:pPr>
              <a:defRPr/>
            </a:pPr>
            <a:r>
              <a:rPr lang="en-US" sz="4400" b="0" i="0" u="none" strike="noStrike" cap="none" spc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Pausing print: Cura</a:t>
            </a:r>
            <a:endParaRPr/>
          </a:p>
        </p:txBody>
      </p:sp>
      <p:sp>
        <p:nvSpPr>
          <p:cNvPr id="5" name="Rettangolo 3" hidden="0"/>
          <p:cNvSpPr/>
          <p:nvPr isPhoto="0" userDrawn="0"/>
        </p:nvSpPr>
        <p:spPr bwMode="auto">
          <a:xfrm>
            <a:off x="0" y="5874588"/>
            <a:ext cx="12192000" cy="983407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6" name="Immagine 7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9731504" y="5960898"/>
            <a:ext cx="2377944" cy="915147"/>
          </a:xfrm>
          <a:prstGeom prst="rect">
            <a:avLst/>
          </a:prstGeom>
        </p:spPr>
      </p:pic>
      <p:pic>
        <p:nvPicPr>
          <p:cNvPr id="7" name="Immagine 8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9731504" y="187840"/>
            <a:ext cx="2219212" cy="635453"/>
          </a:xfrm>
          <a:prstGeom prst="rect">
            <a:avLst/>
          </a:prstGeom>
        </p:spPr>
      </p:pic>
      <p:sp>
        <p:nvSpPr>
          <p:cNvPr id="8" name="CasellaDiTesto 9" hidden="0"/>
          <p:cNvSpPr>
            <a:spLocks noAdjustHandles="0" noChangeArrowheads="0"/>
          </p:cNvSpPr>
          <p:nvPr isPhoto="0" userDrawn="0"/>
        </p:nvSpPr>
        <p:spPr bwMode="auto">
          <a:xfrm>
            <a:off x="0" y="6181624"/>
            <a:ext cx="3541982" cy="36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>
                <a:latin typeface="Raleway"/>
                <a:ea typeface="Raleway"/>
                <a:cs typeface="Raleway"/>
              </a:rPr>
              <a:t>2017-1-DE03-KA201-035615</a:t>
            </a:r>
            <a:endParaRPr lang="it-IT">
              <a:latin typeface="Raleway"/>
              <a:ea typeface="Raleway"/>
              <a:cs typeface="Raleway"/>
            </a:endParaRPr>
          </a:p>
        </p:txBody>
      </p:sp>
      <p:pic>
        <p:nvPicPr>
          <p:cNvPr id="9" name="Picture 2" descr="https://lh5.googleusercontent.com/jfb6UrHx3djQz0YjC8dLEiV6Werxxh1eCaXh1__eD2-5T63nWBudlCvxlnP5UCLVsPB4iHRfFAFO-cNgs0h7n6y5FrXDcxT9opORJtCIjj3jt42EWKmoF40odlS9g1P_s5DbCQwqK74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0" y="0"/>
            <a:ext cx="2058157" cy="635453"/>
          </a:xfrm>
          <a:prstGeom prst="rect">
            <a:avLst/>
          </a:prstGeom>
          <a:noFill/>
        </p:spPr>
      </p:pic>
      <p:sp>
        <p:nvSpPr>
          <p:cNvPr id="10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7" y="1825623"/>
            <a:ext cx="5550108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/>
              <a:t>Now insert your pause, at the correct height. Refer to your CAD software for the correct meassurements </a:t>
            </a:r>
            <a:endParaRPr lang="en-US" sz="2800"/>
          </a:p>
          <a:p>
            <a:pPr marL="394022" indent="-394022">
              <a:buAutoNum type="arabicPeriod" startAt="1"/>
              <a:defRPr/>
            </a:pPr>
            <a:endParaRPr lang="en-US" sz="2800"/>
          </a:p>
        </p:txBody>
      </p:sp>
      <p:sp>
        <p:nvSpPr>
          <p:cNvPr id="11" name="" hidden="0"/>
          <p:cNvSpPr/>
          <p:nvPr isPhoto="0" userDrawn="0"/>
        </p:nvSpPr>
        <p:spPr bwMode="auto">
          <a:xfrm flipH="0" flipV="0">
            <a:off x="5968558" y="3337560"/>
            <a:ext cx="2492835" cy="2682939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2" name="" hidden="0"/>
          <p:cNvPicPr>
            <a:picLocks noChangeAspect="1"/>
          </p:cNvPicPr>
          <p:nvPr isPhoto="0" userDrawn="0"/>
        </p:nvPicPr>
        <p:blipFill>
          <a:blip r:embed="rId5"/>
          <a:srcRect l="0" t="0" r="0" b="0"/>
          <a:stretch/>
        </p:blipFill>
        <p:spPr bwMode="auto">
          <a:xfrm flipH="0" flipV="0">
            <a:off x="6412336" y="1112175"/>
            <a:ext cx="5420089" cy="40612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838197" y="365122"/>
            <a:ext cx="11045486" cy="1325560"/>
          </a:xfrm>
        </p:spPr>
        <p:txBody>
          <a:bodyPr/>
          <a:lstStyle/>
          <a:p>
            <a:pPr>
              <a:defRPr/>
            </a:pPr>
            <a:r>
              <a:rPr lang="en-US" sz="4400" b="0" i="0" u="none" strike="noStrike" cap="none" spc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Pausing print: REALvision</a:t>
            </a:r>
            <a:endParaRPr/>
          </a:p>
        </p:txBody>
      </p:sp>
      <p:sp>
        <p:nvSpPr>
          <p:cNvPr id="5" name="Rettangolo 3" hidden="0"/>
          <p:cNvSpPr/>
          <p:nvPr isPhoto="0" userDrawn="0"/>
        </p:nvSpPr>
        <p:spPr bwMode="auto">
          <a:xfrm>
            <a:off x="0" y="5874588"/>
            <a:ext cx="12192000" cy="983407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6" name="Immagine 7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9731504" y="5960898"/>
            <a:ext cx="2377944" cy="915147"/>
          </a:xfrm>
          <a:prstGeom prst="rect">
            <a:avLst/>
          </a:prstGeom>
        </p:spPr>
      </p:pic>
      <p:pic>
        <p:nvPicPr>
          <p:cNvPr id="7" name="Immagine 8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9731504" y="187840"/>
            <a:ext cx="2219212" cy="635453"/>
          </a:xfrm>
          <a:prstGeom prst="rect">
            <a:avLst/>
          </a:prstGeom>
        </p:spPr>
      </p:pic>
      <p:sp>
        <p:nvSpPr>
          <p:cNvPr id="8" name="CasellaDiTesto 9" hidden="0"/>
          <p:cNvSpPr>
            <a:spLocks noAdjustHandles="0" noChangeArrowheads="0"/>
          </p:cNvSpPr>
          <p:nvPr isPhoto="0" userDrawn="0"/>
        </p:nvSpPr>
        <p:spPr bwMode="auto">
          <a:xfrm>
            <a:off x="0" y="6181624"/>
            <a:ext cx="3541982" cy="36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>
                <a:latin typeface="Raleway"/>
                <a:ea typeface="Raleway"/>
                <a:cs typeface="Raleway"/>
              </a:rPr>
              <a:t>2017-1-DE03-KA201-035615</a:t>
            </a:r>
            <a:endParaRPr lang="it-IT">
              <a:latin typeface="Raleway"/>
              <a:ea typeface="Raleway"/>
              <a:cs typeface="Raleway"/>
            </a:endParaRPr>
          </a:p>
        </p:txBody>
      </p:sp>
      <p:pic>
        <p:nvPicPr>
          <p:cNvPr id="9" name="Picture 2" descr="https://lh5.googleusercontent.com/jfb6UrHx3djQz0YjC8dLEiV6Werxxh1eCaXh1__eD2-5T63nWBudlCvxlnP5UCLVsPB4iHRfFAFO-cNgs0h7n6y5FrXDcxT9opORJtCIjj3jt42EWKmoF40odlS9g1P_s5DbCQwqK74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0" y="0"/>
            <a:ext cx="2058157" cy="635453"/>
          </a:xfrm>
          <a:prstGeom prst="rect">
            <a:avLst/>
          </a:prstGeom>
          <a:noFill/>
        </p:spPr>
      </p:pic>
      <p:sp>
        <p:nvSpPr>
          <p:cNvPr id="10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7" y="1825623"/>
            <a:ext cx="5550108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/>
              <a:t>Navigate to the layer you want, and ad a pause either before or after a layer, using the buttons</a:t>
            </a:r>
            <a:endParaRPr lang="en-US" sz="2800"/>
          </a:p>
          <a:p>
            <a:pPr marL="394022" indent="-394022">
              <a:buAutoNum type="arabicPeriod" startAt="1"/>
              <a:defRPr/>
            </a:pPr>
            <a:endParaRPr lang="en-US" sz="2800"/>
          </a:p>
        </p:txBody>
      </p:sp>
      <p:sp>
        <p:nvSpPr>
          <p:cNvPr id="11" name="" hidden="0"/>
          <p:cNvSpPr/>
          <p:nvPr isPhoto="0" userDrawn="0"/>
        </p:nvSpPr>
        <p:spPr bwMode="auto">
          <a:xfrm flipH="0" flipV="0">
            <a:off x="5968558" y="3337560"/>
            <a:ext cx="2492835" cy="2682939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2" name="" hidden="0"/>
          <p:cNvPicPr>
            <a:picLocks noChangeAspect="1"/>
          </p:cNvPicPr>
          <p:nvPr isPhoto="0" userDrawn="0"/>
        </p:nvPicPr>
        <p:blipFill>
          <a:blip r:embed="rId5"/>
          <a:srcRect l="0" t="0" r="0" b="0"/>
          <a:stretch/>
        </p:blipFill>
        <p:spPr bwMode="auto">
          <a:xfrm flipH="0" flipV="0">
            <a:off x="8020309" y="1160199"/>
            <a:ext cx="4089138" cy="43547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ONLYOFFICE/5.3.3.40</Application>
  <DocSecurity>0</DocSecurity>
  <PresentationFormat>Widescreen</PresentationFormat>
  <Paragraphs>0</Paragraphs>
  <Slides>6</Slides>
  <Notes>6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Theme 1</vt:lpstr>
      <vt:lpstr>Slide 1</vt:lpstr>
      <vt:lpstr>Slide 2</vt:lpstr>
      <vt:lpstr>Slide 3</vt:lpstr>
      <vt:lpstr>Slide 4</vt:lpstr>
      <vt:lpstr>Slide 5</vt:lpstr>
      <vt:lpstr>Slide 6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1</cp:revision>
  <dcterms:created xsi:type="dcterms:W3CDTF">2012-12-03T06:56:55Z</dcterms:created>
  <dcterms:modified xsi:type="dcterms:W3CDTF">2020-04-20T17:54:14Z</dcterms:modified>
  <cp:category/>
  <cp:contentStatus/>
  <cp:version/>
</cp:coreProperties>
</file>