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jpg" ContentType="image/jpeg"/>
  <Default Extension="bin" ContentType="application/vnd.openxmlformats-officedocument.oleObject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9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12192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a titol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ottotitolo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olo e testo vertical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verticale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itolo e testo verticali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vertica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verticale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olo e contenut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contenuto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Intestazione sezion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ue contenuti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contenuto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8" name="Segnaposto piè di pagina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nfront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Segnaposto contenuto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7" name="Segnaposto testo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Segnaposto contenuto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9" name="Segnaposto data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10" name="Segnaposto piè di pagina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Segnaposto numero diapositiva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Solo titol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data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6" name="Segnaposto piè di pagina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uota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data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5" name="Segnaposto piè di pagina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to con didascalia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contenuto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testo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egnaposto data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8" name="Segnaposto piè di pagina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magine con didascalia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immagine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it-IT"/>
          </a:p>
        </p:txBody>
      </p:sp>
      <p:sp>
        <p:nvSpPr>
          <p:cNvPr id="6" name="Segnaposto testo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egnaposto data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8" name="Segnaposto piè di pagina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it-IT"/>
              <a:t>Fare clic per modificare stile</a:t>
            </a:r>
            <a:endParaRPr lang="it-IT"/>
          </a:p>
        </p:txBody>
      </p:sp>
      <p:sp>
        <p:nvSpPr>
          <p:cNvPr id="5" name="Segnaposto testo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8FB974-D739-0546-B632-A0B940458FB5}" type="datetimeFigureOut">
              <a:rPr/>
              <a:t/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6E3E4F-FC29-B54C-AE8B-C5EE0653414F}" type="slidenum">
              <a:rPr/>
              <a:t/>
            </a:fld>
            <a:endParaRPr lang="it-IT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s://reprap.org/forum/read.php?1,301560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hackaday.com/2015/11/30/conjuring-capacitive-touch-sensors-from-paper-and-aluminum-foil/" TargetMode="External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60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Embedded sensors</a:t>
            </a:r>
            <a:endParaRPr/>
          </a:p>
        </p:txBody>
      </p:sp>
      <p:sp>
        <p:nvSpPr>
          <p:cNvPr id="5" name="Sottotitolo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Rettangolo 3" hidden="0"/>
          <p:cNvSpPr/>
          <p:nvPr isPhoto="0" userDrawn="0"/>
        </p:nvSpPr>
        <p:spPr bwMode="auto"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4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8" name="Rettangolo 5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9" name="Rettangolo 6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10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11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2" name="CasellaDiTesto 11" hidden="0"/>
          <p:cNvSpPr>
            <a:spLocks noAdjustHandles="0" noChangeArrowheads="0"/>
          </p:cNvSpPr>
          <p:nvPr isPhoto="0" userDrawn="0"/>
        </p:nvSpPr>
        <p:spPr bwMode="auto">
          <a:xfrm>
            <a:off x="0" y="6181628"/>
            <a:ext cx="354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3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39240" y="187845"/>
            <a:ext cx="2497280" cy="7710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197" y="365123"/>
            <a:ext cx="11045486" cy="1325561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 class: </a:t>
            </a:r>
            <a:endParaRPr/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08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4" y="187841"/>
            <a:ext cx="2219213" cy="635454"/>
          </a:xfrm>
          <a:prstGeom prst="rect">
            <a:avLst/>
          </a:prstGeom>
        </p:spPr>
      </p:pic>
      <p:sp>
        <p:nvSpPr>
          <p:cNvPr id="8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5"/>
            <a:ext cx="354198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58" cy="635454"/>
          </a:xfrm>
          <a:prstGeom prst="rect">
            <a:avLst/>
          </a:prstGeom>
          <a:noFill/>
        </p:spPr>
      </p:pic>
      <p:sp>
        <p:nvSpPr>
          <p:cNvPr id="1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7" y="1825623"/>
            <a:ext cx="5550109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/>
              <a:t>Divide into pairs to work together on the new task. </a:t>
            </a:r>
            <a:endParaRPr lang="en-US" sz="2800"/>
          </a:p>
          <a:p>
            <a:pPr marL="394023" indent="-394023">
              <a:buAutoNum type="arabicPeriod" startAt="1"/>
              <a:defRPr/>
            </a:pPr>
            <a:r>
              <a:rPr lang="en-US" sz="2800"/>
              <a:t>Explain to each other, what you did in the previous task. </a:t>
            </a:r>
            <a:endParaRPr lang="en-US" sz="2800"/>
          </a:p>
          <a:p>
            <a:pPr marL="394023" indent="-394023">
              <a:buAutoNum type="arabicPeriod" startAt="1"/>
              <a:defRPr/>
            </a:pPr>
            <a:endParaRPr lang="en-US" sz="2800"/>
          </a:p>
          <a:p>
            <a:pPr marL="394023" indent="-394023">
              <a:buAutoNum type="arabicPeriod" startAt="1"/>
              <a:defRPr/>
            </a:pPr>
            <a:endParaRPr lang="en-US" sz="2800"/>
          </a:p>
        </p:txBody>
      </p:sp>
      <p:sp>
        <p:nvSpPr>
          <p:cNvPr id="11" name="" hidden="0"/>
          <p:cNvSpPr/>
          <p:nvPr isPhoto="0" userDrawn="0"/>
        </p:nvSpPr>
        <p:spPr bwMode="auto">
          <a:xfrm flipH="0" flipV="0">
            <a:off x="5968559" y="3337560"/>
            <a:ext cx="2492836" cy="268294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197" y="365123"/>
            <a:ext cx="11045486" cy="1325561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 class: </a:t>
            </a:r>
            <a:r>
              <a:rPr lang="en-US"/>
              <a:t>Pausing 3D printer</a:t>
            </a:r>
            <a:endParaRPr/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08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4" y="187841"/>
            <a:ext cx="2219213" cy="635454"/>
          </a:xfrm>
          <a:prstGeom prst="rect">
            <a:avLst/>
          </a:prstGeom>
        </p:spPr>
      </p:pic>
      <p:sp>
        <p:nvSpPr>
          <p:cNvPr id="8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5"/>
            <a:ext cx="354198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58" cy="635454"/>
          </a:xfrm>
          <a:prstGeom prst="rect">
            <a:avLst/>
          </a:prstGeom>
          <a:noFill/>
        </p:spPr>
      </p:pic>
      <p:pic>
        <p:nvPicPr>
          <p:cNvPr id="10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7487737" y="1897960"/>
            <a:ext cx="4395946" cy="3202315"/>
          </a:xfrm>
          <a:prstGeom prst="rect">
            <a:avLst/>
          </a:prstGeom>
        </p:spPr>
      </p:pic>
      <p:pic>
        <p:nvPicPr>
          <p:cNvPr id="11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flipH="0" flipV="0">
            <a:off x="2733859" y="1870364"/>
            <a:ext cx="4533509" cy="3257507"/>
          </a:xfrm>
          <a:prstGeom prst="rect">
            <a:avLst/>
          </a:prstGeom>
        </p:spPr>
      </p:pic>
      <p:sp>
        <p:nvSpPr>
          <p:cNvPr id="12" name="" hidden="0"/>
          <p:cNvSpPr/>
          <p:nvPr isPhoto="0" userDrawn="0"/>
        </p:nvSpPr>
        <p:spPr bwMode="auto">
          <a:xfrm flipH="0" flipV="0">
            <a:off x="365146" y="2063749"/>
            <a:ext cx="2213161" cy="279213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lang="en-US"/>
              <a:t>Inserting a pause between these two layers, allows you to insert and object, and print on top of it.</a:t>
            </a:r>
            <a:br>
              <a:rPr lang="en-US"/>
            </a:br>
            <a:br>
              <a:rPr lang="en-US"/>
            </a:br>
            <a:r>
              <a:rPr u="sng">
                <a:hlinkClick r:id="rId7" tooltip=""/>
              </a:rPr>
              <a:t>https://reprap.org/forum/read.php?1,301560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197" y="365123"/>
            <a:ext cx="11045486" cy="1325561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Embedding </a:t>
            </a: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distance</a:t>
            </a: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sensor</a:t>
            </a:r>
            <a:endParaRPr/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08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4" y="187841"/>
            <a:ext cx="2219213" cy="635454"/>
          </a:xfrm>
          <a:prstGeom prst="rect">
            <a:avLst/>
          </a:prstGeom>
        </p:spPr>
      </p:pic>
      <p:sp>
        <p:nvSpPr>
          <p:cNvPr id="8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5"/>
            <a:ext cx="354198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58" cy="635454"/>
          </a:xfrm>
          <a:prstGeom prst="rect">
            <a:avLst/>
          </a:prstGeom>
          <a:noFill/>
        </p:spPr>
      </p:pic>
      <p:sp>
        <p:nvSpPr>
          <p:cNvPr id="1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61249" y="1825623"/>
            <a:ext cx="6770220" cy="4351338"/>
          </a:xfrm>
        </p:spPr>
        <p:txBody>
          <a:bodyPr/>
          <a:lstStyle/>
          <a:p>
            <a:pPr marL="394023" indent="-394023">
              <a:buAutoNum type="arabicPeriod" startAt="1"/>
              <a:defRPr/>
            </a:pPr>
            <a:r>
              <a:rPr lang="en-US" sz="2800"/>
              <a:t>Find a use for embedding a distance sensor. </a:t>
            </a:r>
            <a:endParaRPr lang="en-US" sz="2800"/>
          </a:p>
          <a:p>
            <a:pPr marL="794073" lvl="1" indent="-394023">
              <a:buAutoNum type="arabicPeriod" startAt="1"/>
              <a:defRPr/>
            </a:pPr>
            <a:r>
              <a:rPr lang="en-US" sz="2400"/>
              <a:t>Ex: A radio-controlled race car body with an embedded distance sensor, so that it will not crash into walls. </a:t>
            </a:r>
            <a:endParaRPr lang="en-US" sz="2800"/>
          </a:p>
          <a:p>
            <a:pPr marL="394023" indent="-394023">
              <a:buAutoNum type="arabicPeriod" startAt="1"/>
              <a:defRPr/>
            </a:pPr>
            <a:r>
              <a:rPr lang="en-US" sz="2800"/>
              <a:t>Use the drawing on the right to create an embedded distance sensor in an object. </a:t>
            </a:r>
            <a:endParaRPr lang="en-US" sz="2800"/>
          </a:p>
          <a:p>
            <a:pPr marL="394023" indent="-394023">
              <a:buAutoNum type="arabicPeriod" startAt="1"/>
              <a:defRPr/>
            </a:pPr>
            <a:r>
              <a:rPr lang="en-US" sz="2800"/>
              <a:t>Code a solution that can read the input from the sensor</a:t>
            </a:r>
            <a:endParaRPr lang="en-US" sz="2800"/>
          </a:p>
          <a:p>
            <a:pPr marL="394023" indent="-394023">
              <a:buAutoNum type="arabicPeriod" startAt="1"/>
              <a:defRPr/>
            </a:pPr>
            <a:endParaRPr lang="en-US" sz="2800"/>
          </a:p>
        </p:txBody>
      </p:sp>
      <p:sp>
        <p:nvSpPr>
          <p:cNvPr id="11" name="" hidden="0"/>
          <p:cNvSpPr/>
          <p:nvPr isPhoto="0" userDrawn="0"/>
        </p:nvSpPr>
        <p:spPr bwMode="auto">
          <a:xfrm flipH="0" flipV="0">
            <a:off x="5968559" y="3337560"/>
            <a:ext cx="2492836" cy="268294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5"/>
          <a:srcRect l="0" t="0" r="0" b="0"/>
          <a:stretch/>
        </p:blipFill>
        <p:spPr bwMode="auto">
          <a:xfrm flipH="0" flipV="0">
            <a:off x="7275440" y="823297"/>
            <a:ext cx="4405705" cy="4681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197" y="365123"/>
            <a:ext cx="11045486" cy="1325561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Embedding </a:t>
            </a: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heat </a:t>
            </a: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sensor</a:t>
            </a:r>
            <a:endParaRPr/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08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4" y="187841"/>
            <a:ext cx="2219213" cy="635454"/>
          </a:xfrm>
          <a:prstGeom prst="rect">
            <a:avLst/>
          </a:prstGeom>
        </p:spPr>
      </p:pic>
      <p:sp>
        <p:nvSpPr>
          <p:cNvPr id="8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5"/>
            <a:ext cx="354198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58" cy="635454"/>
          </a:xfrm>
          <a:prstGeom prst="rect">
            <a:avLst/>
          </a:prstGeom>
          <a:noFill/>
        </p:spPr>
      </p:pic>
      <p:sp>
        <p:nvSpPr>
          <p:cNvPr id="1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7" y="1825623"/>
            <a:ext cx="5550109" cy="4351338"/>
          </a:xfrm>
        </p:spPr>
        <p:txBody>
          <a:bodyPr/>
          <a:lstStyle/>
          <a:p>
            <a:pPr marL="394023" indent="-394023">
              <a:buAutoNum type="arabicPeriod" startAt="1"/>
              <a:defRPr/>
            </a:pPr>
            <a:r>
              <a:rPr lang="en-US" sz="2800"/>
              <a:t>Find a use for an embedded heat sensor</a:t>
            </a:r>
            <a:endParaRPr lang="en-US" sz="2800"/>
          </a:p>
          <a:p>
            <a:pPr marL="794073" lvl="1" indent="-394023">
              <a:buAutoNum type="arabicPeriod" startAt="1"/>
              <a:defRPr/>
            </a:pPr>
            <a:r>
              <a:rPr lang="en-US" sz="2400"/>
              <a:t>Ex: And E-Nable "finger" with a sensor and an LED that lights up, if you touch something too hot. </a:t>
            </a:r>
            <a:endParaRPr lang="en-US" sz="2400"/>
          </a:p>
          <a:p>
            <a:pPr marL="394022" indent="-394022">
              <a:buAutoNum type="arabicPeriod" startAt="1"/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drawing on the right to create an object with an embedded heat sensor. </a:t>
            </a:r>
            <a:endParaRPr sz="2800"/>
          </a:p>
          <a:p>
            <a:pPr marL="394022" indent="-394022">
              <a:buAutoNum type="arabicPeriod" startAt="1"/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a solution that can read the input from the sensor</a:t>
            </a:r>
            <a:endParaRPr sz="2800"/>
          </a:p>
          <a:p>
            <a:pPr marL="794073" lvl="1" indent="-394023">
              <a:buAutoNum type="arabicPeriod" startAt="1"/>
              <a:defRPr/>
            </a:pPr>
            <a:endParaRPr lang="en-US" sz="2800"/>
          </a:p>
          <a:p>
            <a:pPr marL="394023" indent="-394023">
              <a:buAutoNum type="arabicPeriod" startAt="1"/>
              <a:defRPr/>
            </a:pPr>
            <a:endParaRPr lang="en-US" sz="2800"/>
          </a:p>
          <a:p>
            <a:pPr marL="394023" indent="-394023">
              <a:buAutoNum type="arabicPeriod" startAt="1"/>
              <a:defRPr/>
            </a:pPr>
            <a:endParaRPr lang="en-US" sz="2800"/>
          </a:p>
        </p:txBody>
      </p:sp>
      <p:sp>
        <p:nvSpPr>
          <p:cNvPr id="11" name="" hidden="0"/>
          <p:cNvSpPr/>
          <p:nvPr isPhoto="0" userDrawn="0"/>
        </p:nvSpPr>
        <p:spPr bwMode="auto">
          <a:xfrm flipH="0" flipV="0">
            <a:off x="5968559" y="3337560"/>
            <a:ext cx="2492836" cy="268294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5"/>
          <a:srcRect l="0" t="0" r="0" b="0"/>
          <a:stretch/>
        </p:blipFill>
        <p:spPr bwMode="auto">
          <a:xfrm flipH="0" flipV="0">
            <a:off x="6844926" y="1489709"/>
            <a:ext cx="4911850" cy="3664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197" y="365123"/>
            <a:ext cx="11045486" cy="1325561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Embedding </a:t>
            </a: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touch sensor</a:t>
            </a:r>
            <a:endParaRPr/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08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4" y="187841"/>
            <a:ext cx="2219213" cy="635454"/>
          </a:xfrm>
          <a:prstGeom prst="rect">
            <a:avLst/>
          </a:prstGeom>
        </p:spPr>
      </p:pic>
      <p:sp>
        <p:nvSpPr>
          <p:cNvPr id="8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5"/>
            <a:ext cx="354198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58" cy="635454"/>
          </a:xfrm>
          <a:prstGeom prst="rect">
            <a:avLst/>
          </a:prstGeom>
          <a:noFill/>
        </p:spPr>
      </p:pic>
      <p:sp>
        <p:nvSpPr>
          <p:cNvPr id="1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7" y="1545476"/>
            <a:ext cx="10816875" cy="2497978"/>
          </a:xfrm>
        </p:spPr>
        <p:txBody>
          <a:bodyPr/>
          <a:lstStyle/>
          <a:p>
            <a:pPr marL="394023" indent="-394023">
              <a:buAutoNum type="arabicPeriod" startAt="1"/>
              <a:defRPr/>
            </a:pPr>
            <a:r>
              <a:rPr lang="en-US" sz="2800"/>
              <a:t>Find a use for an embedded touch sensor</a:t>
            </a:r>
            <a:endParaRPr lang="en-US" sz="2800"/>
          </a:p>
          <a:p>
            <a:pPr marL="794073" lvl="1" indent="-394023">
              <a:buAutoNum type="arabicPeriod" startAt="1"/>
              <a:defRPr/>
            </a:pPr>
            <a:r>
              <a:rPr lang="en-US" sz="2400"/>
              <a:t>Ex: Easy cleanable hand sanitizer dispenser. </a:t>
            </a:r>
            <a:endParaRPr lang="en-US" sz="2400"/>
          </a:p>
          <a:p>
            <a:pPr marL="394022" indent="-394022">
              <a:buAutoNum type="arabicPeriod" startAt="1"/>
              <a:defRPr/>
            </a:pPr>
            <a:r>
              <a:rPr lang="en-US" sz="2800"/>
              <a:t>Use this video for instruction on how to create a capacitive sensor from tinfoil. How to embed this into a 3D printed object? </a:t>
            </a:r>
            <a:r>
              <a:rPr u="sng">
                <a:hlinkClick r:id="rId5" tooltip=""/>
              </a:rPr>
              <a:t>https://hackaday.com/2015/11/30/conjuring-capacitive-touch-sensors-from-paper-and-aluminum-foil/</a:t>
            </a:r>
            <a:endParaRPr sz="2800"/>
          </a:p>
          <a:p>
            <a:pPr marL="394022" indent="-394022">
              <a:buAutoNum type="arabicPeriod" startAt="1"/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a solution that can read the input from the sensor</a:t>
            </a:r>
            <a:endParaRPr sz="2800"/>
          </a:p>
          <a:p>
            <a:pPr marL="794073" lvl="1" indent="-394023">
              <a:buAutoNum type="arabicPeriod" startAt="1"/>
              <a:defRPr/>
            </a:pPr>
            <a:endParaRPr lang="en-US" sz="2800"/>
          </a:p>
          <a:p>
            <a:pPr marL="394023" indent="-394023">
              <a:buAutoNum type="arabicPeriod" startAt="1"/>
              <a:defRPr/>
            </a:pPr>
            <a:endParaRPr lang="en-US" sz="2800"/>
          </a:p>
          <a:p>
            <a:pPr marL="394023" indent="-394023">
              <a:buAutoNum type="arabicPeriod" startAt="1"/>
              <a:defRPr/>
            </a:pPr>
            <a:endParaRPr lang="en-US" sz="2800"/>
          </a:p>
        </p:txBody>
      </p:sp>
      <p:pic>
        <p:nvPicPr>
          <p:cNvPr id="11" name="" hidden="0"/>
          <p:cNvPicPr>
            <a:picLocks noChangeAspect="1"/>
          </p:cNvPicPr>
          <p:nvPr isPhoto="0" userDrawn="0"/>
        </p:nvPicPr>
        <p:blipFill>
          <a:blip r:embed="rId6"/>
          <a:srcRect l="0" t="0" r="0" b="0"/>
          <a:stretch/>
        </p:blipFill>
        <p:spPr bwMode="auto">
          <a:xfrm flipH="0" flipV="0">
            <a:off x="3910587" y="4287087"/>
            <a:ext cx="4900705" cy="1531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odel_presentation_w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ONLYOFFICE/5.3.3.40</Application>
  <DocSecurity>0</DocSecurity>
  <PresentationFormat>On-screen Show (4:3)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2</cp:revision>
  <dcterms:modified xsi:type="dcterms:W3CDTF">2020-04-20T17:43:36Z</dcterms:modified>
  <cp:category/>
  <cp:contentStatus/>
  <cp:version/>
</cp:coreProperties>
</file>