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163"/>
    <a:srgbClr val="D23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8"/>
    <p:restoredTop sz="94651"/>
  </p:normalViewPr>
  <p:slideViewPr>
    <p:cSldViewPr snapToGrid="0" snapToObjects="1">
      <p:cViewPr varScale="1">
        <p:scale>
          <a:sx n="59" d="100"/>
          <a:sy n="59" d="100"/>
        </p:scale>
        <p:origin x="11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1F0E2-3D9F-2946-B624-776A89EC75DC}" type="datetimeFigureOut">
              <a:rPr lang="it-IT" smtClean="0"/>
              <a:t>30/06/2019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9FCC3-DBCD-8F4E-8515-3121F58473B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30/06/2019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30/06/2019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30/06/2019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30/06/2019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30/06/2019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30/06/2019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30/06/2019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30/06/2019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30/06/2019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30/06/2019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30/06/2019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FB974-D739-0546-B632-A0B940458FB5}" type="datetimeFigureOut">
              <a:rPr lang="it-IT" smtClean="0"/>
              <a:t>30/06/2019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Macheta unei case inteligente</a:t>
            </a:r>
            <a:r>
              <a:rPr lang="it-IT" dirty="0">
                <a:latin typeface="Walkway Black" charset="0"/>
                <a:ea typeface="Walkway Black" charset="0"/>
                <a:cs typeface="Walkway Black" charset="0"/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Gabriel State </a:t>
            </a:r>
            <a:r>
              <a:rPr lang="ro-RO" dirty="0"/>
              <a:t>și </a:t>
            </a:r>
            <a:r>
              <a:rPr lang="en-GB" dirty="0" err="1"/>
              <a:t>echipa</a:t>
            </a:r>
            <a:r>
              <a:rPr lang="en-GB" dirty="0"/>
              <a:t> </a:t>
            </a:r>
            <a:r>
              <a:rPr lang="en-GB" dirty="0" err="1"/>
              <a:t>WeMakers</a:t>
            </a:r>
            <a:r>
              <a:rPr lang="it-IT" dirty="0"/>
              <a:t> </a:t>
            </a:r>
            <a:r>
              <a:rPr lang="ro-RO" dirty="0"/>
              <a:t>România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600" dirty="0">
                <a:latin typeface="Walkway Black" charset="0"/>
                <a:ea typeface="Walkway Black" charset="0"/>
                <a:cs typeface="Walkway Black" charset="0"/>
              </a:rPr>
              <a:t>Funcțiile principale ale casei</a:t>
            </a:r>
            <a:endParaRPr lang="it-IT" dirty="0">
              <a:latin typeface="Walkway Black" charset="0"/>
              <a:ea typeface="Walkway Black" charset="0"/>
              <a:cs typeface="Walkway Black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838199" y="1825625"/>
            <a:ext cx="6345235" cy="4351338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latin typeface="Raleway" charset="0"/>
                <a:ea typeface="Raleway" charset="0"/>
                <a:cs typeface="Raleway" charset="0"/>
              </a:rPr>
              <a:t>Producerea și stocarea în acumulator a energiei electrice necesare</a:t>
            </a:r>
          </a:p>
          <a:p>
            <a:r>
              <a:rPr lang="it-IT" dirty="0">
                <a:latin typeface="Raleway" charset="0"/>
                <a:ea typeface="Raleway" charset="0"/>
                <a:cs typeface="Raleway" charset="0"/>
              </a:rPr>
              <a:t>Monitorizarea unor parametri de funcționare, ambientali și transmiterea la distanță a acestora: temperatura, umiditatea, intensitățile radiațiilor IR, UV și vizibilă, concentrația de gaz metan, puterea electrică instantanee, energia electrică consumată;</a:t>
            </a:r>
          </a:p>
          <a:p>
            <a:r>
              <a:rPr lang="it-IT" dirty="0">
                <a:latin typeface="Raleway" charset="0"/>
                <a:ea typeface="Raleway" charset="0"/>
                <a:cs typeface="Raleway" charset="0"/>
              </a:rPr>
              <a:t>Automatizarea unor procese precum: închiderea/deschiderea barierei de intrare, aprinderea/stingerea lămpii care iluminează curtea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2" name="Imagine 4" descr="O imagine care conține interior, masă&#10;&#10;Descriere generată automat">
            <a:extLst>
              <a:ext uri="{FF2B5EF4-FFF2-40B4-BE49-F238E27FC236}">
                <a16:creationId xmlns:a16="http://schemas.microsoft.com/office/drawing/2014/main" id="{44172584-3181-4A8D-BDB1-BF94C6E29E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7" r="17097"/>
          <a:stretch/>
        </p:blipFill>
        <p:spPr>
          <a:xfrm>
            <a:off x="7183435" y="1336986"/>
            <a:ext cx="4348479" cy="440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600" dirty="0">
                <a:latin typeface="Walkway Black" charset="0"/>
                <a:ea typeface="Walkway Black" charset="0"/>
                <a:cs typeface="Walkway Black" charset="0"/>
              </a:rPr>
              <a:t>Componența hardware</a:t>
            </a:r>
            <a:endParaRPr lang="it-IT" dirty="0">
              <a:latin typeface="Walkway Black" charset="0"/>
              <a:ea typeface="Walkway Black" charset="0"/>
              <a:cs typeface="Walkway Black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556181" y="1825625"/>
            <a:ext cx="5580905" cy="4351338"/>
          </a:xfrm>
        </p:spPr>
        <p:txBody>
          <a:bodyPr>
            <a:normAutofit/>
          </a:bodyPr>
          <a:lstStyle/>
          <a:p>
            <a:r>
              <a:rPr lang="it-IT" dirty="0">
                <a:latin typeface="Raleway" charset="0"/>
                <a:ea typeface="Raleway" charset="0"/>
                <a:cs typeface="Raleway" charset="0"/>
              </a:rPr>
              <a:t>Acumulator solar 5V/2200 mAh</a:t>
            </a:r>
          </a:p>
          <a:p>
            <a:r>
              <a:rPr lang="it-IT" dirty="0">
                <a:latin typeface="Raleway" charset="0"/>
                <a:ea typeface="Raleway" charset="0"/>
                <a:cs typeface="Raleway" charset="0"/>
              </a:rPr>
              <a:t>Placă de bază Arduino Mega</a:t>
            </a:r>
          </a:p>
          <a:p>
            <a:r>
              <a:rPr lang="it-IT" dirty="0">
                <a:latin typeface="Raleway" charset="0"/>
                <a:ea typeface="Raleway" charset="0"/>
                <a:cs typeface="Raleway" charset="0"/>
              </a:rPr>
              <a:t>Module de senzori pentru: gaz metan, radiații, măsurări atmosferice (presiune, temperatură și umiditate), detecție mișcare, senzori proximitate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3" name="Imagine 5">
            <a:extLst>
              <a:ext uri="{FF2B5EF4-FFF2-40B4-BE49-F238E27FC236}">
                <a16:creationId xmlns:a16="http://schemas.microsoft.com/office/drawing/2014/main" id="{077694F3-3267-41F9-9EAB-1F35F846F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85" y="1690688"/>
            <a:ext cx="5896028" cy="331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1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600" dirty="0">
                <a:latin typeface="Walkway Black" charset="0"/>
                <a:ea typeface="Walkway Black" charset="0"/>
                <a:cs typeface="Walkway Black" charset="0"/>
              </a:rPr>
              <a:t>Componența hardware</a:t>
            </a:r>
            <a:endParaRPr lang="it-IT" dirty="0">
              <a:latin typeface="Walkway Black" charset="0"/>
              <a:ea typeface="Walkway Black" charset="0"/>
              <a:cs typeface="Walkway Black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556181" y="1825625"/>
            <a:ext cx="5580905" cy="4351338"/>
          </a:xfrm>
        </p:spPr>
        <p:txBody>
          <a:bodyPr>
            <a:normAutofit/>
          </a:bodyPr>
          <a:lstStyle/>
          <a:p>
            <a:r>
              <a:rPr lang="ro-RO" dirty="0">
                <a:latin typeface="Raleway" charset="0"/>
                <a:ea typeface="Raleway" charset="0"/>
                <a:cs typeface="Raleway" charset="0"/>
              </a:rPr>
              <a:t>Servomotor comandă barieră;</a:t>
            </a:r>
          </a:p>
          <a:p>
            <a:r>
              <a:rPr lang="ro-RO" dirty="0">
                <a:latin typeface="Raleway" charset="0"/>
                <a:ea typeface="Raleway" charset="0"/>
                <a:cs typeface="Raleway" charset="0"/>
              </a:rPr>
              <a:t>Modul de comunicație </a:t>
            </a:r>
            <a:r>
              <a:rPr lang="ro-RO" dirty="0" err="1">
                <a:latin typeface="Raleway" charset="0"/>
                <a:ea typeface="Raleway" charset="0"/>
                <a:cs typeface="Raleway" charset="0"/>
              </a:rPr>
              <a:t>bluetooth</a:t>
            </a:r>
            <a:r>
              <a:rPr lang="ro-RO" dirty="0">
                <a:latin typeface="Raleway" charset="0"/>
                <a:ea typeface="Raleway" charset="0"/>
                <a:cs typeface="Raleway" charset="0"/>
              </a:rPr>
              <a:t>;</a:t>
            </a:r>
          </a:p>
          <a:p>
            <a:r>
              <a:rPr lang="ro-RO" dirty="0">
                <a:latin typeface="Raleway" charset="0"/>
                <a:ea typeface="Raleway" charset="0"/>
                <a:cs typeface="Raleway" charset="0"/>
              </a:rPr>
              <a:t>Lampă USB cu LED pentru iluminat exterior;</a:t>
            </a:r>
          </a:p>
          <a:p>
            <a:r>
              <a:rPr lang="ro-RO" dirty="0">
                <a:latin typeface="Raleway" charset="0"/>
                <a:ea typeface="Raleway" charset="0"/>
                <a:cs typeface="Raleway" charset="0"/>
              </a:rPr>
              <a:t>Kit casă lemn în miniatură;</a:t>
            </a:r>
          </a:p>
          <a:p>
            <a:pPr marL="0" indent="0">
              <a:buNone/>
            </a:pPr>
            <a:endParaRPr lang="ro-RO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2" name="Imagine 7" descr="O imagine care conține interior, perete&#10;&#10;Descriere generată automat">
            <a:extLst>
              <a:ext uri="{FF2B5EF4-FFF2-40B4-BE49-F238E27FC236}">
                <a16:creationId xmlns:a16="http://schemas.microsoft.com/office/drawing/2014/main" id="{8E1765AB-E2B6-452E-AB09-C9D67CA51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565" y="823303"/>
            <a:ext cx="2765446" cy="49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600" dirty="0">
                <a:latin typeface="Walkway Black" charset="0"/>
                <a:ea typeface="Walkway Black" charset="0"/>
                <a:cs typeface="Walkway Black" charset="0"/>
              </a:rPr>
              <a:t>Funcționare</a:t>
            </a:r>
            <a:endParaRPr lang="it-IT" dirty="0">
              <a:latin typeface="Walkway Black" charset="0"/>
              <a:ea typeface="Walkway Black" charset="0"/>
              <a:cs typeface="Walkway Black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556180" y="1825625"/>
            <a:ext cx="6617617" cy="4048963"/>
          </a:xfrm>
        </p:spPr>
        <p:txBody>
          <a:bodyPr>
            <a:normAutofit fontScale="85000" lnSpcReduction="20000"/>
          </a:bodyPr>
          <a:lstStyle/>
          <a:p>
            <a:r>
              <a:rPr lang="ro-RO" dirty="0">
                <a:latin typeface="Raleway" charset="0"/>
                <a:ea typeface="Raleway" charset="0"/>
                <a:cs typeface="Raleway" charset="0"/>
              </a:rPr>
              <a:t>Energia solară este captată de panoul fotovoltaic al acumulatorului și stocată sau consumată, în funcție de nevoi; placa de bază la care sunt conectați senzorii, monitorizează starea acestora și ia decizii conform programului: de a transmite valorile parametrilor atmosferici, a celor electrici și eventualele alarme:</a:t>
            </a:r>
          </a:p>
          <a:p>
            <a:r>
              <a:rPr lang="ro-RO" dirty="0">
                <a:latin typeface="Raleway" charset="0"/>
                <a:ea typeface="Raleway" charset="0"/>
                <a:cs typeface="Raleway" charset="0"/>
              </a:rPr>
              <a:t>Bariera este independentă de placa de bază, dar alimentată de instalația electrică a casei;</a:t>
            </a:r>
          </a:p>
          <a:p>
            <a:r>
              <a:rPr lang="ro-RO" dirty="0">
                <a:latin typeface="Raleway" charset="0"/>
                <a:ea typeface="Raleway" charset="0"/>
                <a:cs typeface="Raleway" charset="0"/>
              </a:rPr>
              <a:t>Lampa de iluminat exterior este activată în funcție de nivelul de iluminare din exterior;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3" name="Imagine 5">
            <a:extLst>
              <a:ext uri="{FF2B5EF4-FFF2-40B4-BE49-F238E27FC236}">
                <a16:creationId xmlns:a16="http://schemas.microsoft.com/office/drawing/2014/main" id="{5F1E52CA-8612-483C-ABAA-6A0226B0F0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61"/>
          <a:stretch/>
        </p:blipFill>
        <p:spPr>
          <a:xfrm rot="5400000">
            <a:off x="7389851" y="1299113"/>
            <a:ext cx="4470971" cy="42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1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600" dirty="0">
                <a:latin typeface="Walkway Black" charset="0"/>
                <a:ea typeface="Walkway Black" charset="0"/>
                <a:cs typeface="Walkway Black" charset="0"/>
              </a:rPr>
              <a:t>Concluzii</a:t>
            </a:r>
            <a:endParaRPr lang="it-IT" dirty="0">
              <a:latin typeface="Walkway Black" charset="0"/>
              <a:ea typeface="Walkway Black" charset="0"/>
              <a:cs typeface="Walkway Black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556180" y="1825625"/>
            <a:ext cx="6617617" cy="4048963"/>
          </a:xfrm>
        </p:spPr>
        <p:txBody>
          <a:bodyPr>
            <a:normAutofit lnSpcReduction="10000"/>
          </a:bodyPr>
          <a:lstStyle/>
          <a:p>
            <a:r>
              <a:rPr lang="ro-RO" dirty="0">
                <a:latin typeface="Raleway" charset="0"/>
                <a:ea typeface="Raleway" charset="0"/>
                <a:cs typeface="Raleway" charset="0"/>
              </a:rPr>
              <a:t>Modulul educațional „Casă</a:t>
            </a:r>
            <a:r>
              <a:rPr lang="en-GB" dirty="0"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ro-RO" dirty="0">
                <a:latin typeface="Raleway" charset="0"/>
                <a:ea typeface="Raleway" charset="0"/>
                <a:cs typeface="Raleway" charset="0"/>
              </a:rPr>
              <a:t>inteligentă” permite un studiu detaliat al</a:t>
            </a:r>
            <a:r>
              <a:rPr lang="en-GB" dirty="0"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ro-RO" dirty="0">
                <a:latin typeface="Raleway" charset="0"/>
                <a:ea typeface="Raleway" charset="0"/>
                <a:cs typeface="Raleway" charset="0"/>
              </a:rPr>
              <a:t>parametrilor radiației și a celor atmosferici dintr-o anumită</a:t>
            </a:r>
            <a:r>
              <a:rPr lang="en-GB" dirty="0"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ro-RO" dirty="0">
                <a:latin typeface="Raleway" charset="0"/>
                <a:ea typeface="Raleway" charset="0"/>
                <a:cs typeface="Raleway" charset="0"/>
              </a:rPr>
              <a:t>zonă, pe durata unui an</a:t>
            </a:r>
            <a:endParaRPr lang="en-GB" dirty="0">
              <a:latin typeface="Raleway" charset="0"/>
              <a:ea typeface="Raleway" charset="0"/>
              <a:cs typeface="Raleway" charset="0"/>
            </a:endParaRPr>
          </a:p>
          <a:p>
            <a:r>
              <a:rPr lang="ro-RO" dirty="0">
                <a:latin typeface="Raleway" charset="0"/>
                <a:ea typeface="Raleway" charset="0"/>
                <a:cs typeface="Raleway" charset="0"/>
              </a:rPr>
              <a:t>Realizarea acestuia </a:t>
            </a:r>
            <a:r>
              <a:rPr lang="ro-RO" dirty="0" err="1">
                <a:latin typeface="Raleway" charset="0"/>
                <a:ea typeface="Raleway" charset="0"/>
                <a:cs typeface="Raleway" charset="0"/>
              </a:rPr>
              <a:t>presup</a:t>
            </a:r>
            <a:r>
              <a:rPr lang="en-GB" dirty="0" err="1">
                <a:latin typeface="Raleway" charset="0"/>
                <a:ea typeface="Raleway" charset="0"/>
                <a:cs typeface="Raleway" charset="0"/>
              </a:rPr>
              <a:t>une</a:t>
            </a:r>
            <a:r>
              <a:rPr lang="ro-RO" dirty="0">
                <a:latin typeface="Raleway" charset="0"/>
                <a:ea typeface="Raleway" charset="0"/>
                <a:cs typeface="Raleway" charset="0"/>
              </a:rPr>
              <a:t> derularea mai multor activități de grup: proiectare generală, proiectarea instalațiilor și a dispozitivelor, realizarea pe blocuri, programarea și verificarea funcționalității acestora.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3" name="Imagine 5">
            <a:extLst>
              <a:ext uri="{FF2B5EF4-FFF2-40B4-BE49-F238E27FC236}">
                <a16:creationId xmlns:a16="http://schemas.microsoft.com/office/drawing/2014/main" id="{5F1E52CA-8612-483C-ABAA-6A0226B0F0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61"/>
          <a:stretch/>
        </p:blipFill>
        <p:spPr>
          <a:xfrm rot="5400000">
            <a:off x="7389851" y="1299113"/>
            <a:ext cx="4470971" cy="42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640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1" id="{BC2E50F2-C952-304F-81A0-22F5A353AFDB}" vid="{FFF54A2B-405F-BA4A-B669-4601D244C45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presentation_layout</Template>
  <TotalTime>360</TotalTime>
  <Words>288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Raleway</vt:lpstr>
      <vt:lpstr>Times New Roman</vt:lpstr>
      <vt:lpstr>Walkway Black</vt:lpstr>
      <vt:lpstr>Tema di Office</vt:lpstr>
      <vt:lpstr>Macheta unei case inteligente </vt:lpstr>
      <vt:lpstr>Funcțiile principale ale casei</vt:lpstr>
      <vt:lpstr>Componența hardware</vt:lpstr>
      <vt:lpstr>Componența hardware</vt:lpstr>
      <vt:lpstr>Funcționare</vt:lpstr>
      <vt:lpstr>Concluzii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Macheta unei case inteligente </dc:title>
  <dc:creator>Ana Suduc</dc:creator>
  <cp:lastModifiedBy>Ana Suduc</cp:lastModifiedBy>
  <cp:revision>5</cp:revision>
  <dcterms:created xsi:type="dcterms:W3CDTF">2019-06-28T07:00:41Z</dcterms:created>
  <dcterms:modified xsi:type="dcterms:W3CDTF">2019-06-30T15:08:11Z</dcterms:modified>
</cp:coreProperties>
</file>