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3" r:id="rId5"/>
    <p:sldId id="264" r:id="rId6"/>
    <p:sldId id="265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163"/>
    <a:srgbClr val="D23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/>
    <p:restoredTop sz="94651"/>
  </p:normalViewPr>
  <p:slideViewPr>
    <p:cSldViewPr snapToGrid="0" snapToObjects="1">
      <p:cViewPr varScale="1">
        <p:scale>
          <a:sx n="59" d="100"/>
          <a:sy n="59" d="100"/>
        </p:scale>
        <p:origin x="11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F0E2-3D9F-2946-B624-776A89EC75DC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FCC3-DBCD-8F4E-8515-3121F58473B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B974-D739-0546-B632-A0B940458FB5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cdn.pixabay.com/photo/2017/01/24/18/02/smart-home-2005993_960_720.png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s://home.bt.com/tech-gadgets/internet/connected-home/what-is-a-smart-home-1136421416566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0.piqsels.com/preview/87/1008/843/smart-home-house-technology-multimedia.jpg" TargetMode="External"/><Relationship Id="rId5" Type="http://schemas.openxmlformats.org/officeDocument/2006/relationships/hyperlink" Target="https://lh3.googleusercontent.com/igThvoKwToXtZOfTANWbgp2ZoLnPBV2KDt9oJuaK419yIHQIo24eIcsCbgWcnfwlFjs=w1000" TargetMode="External"/><Relationship Id="rId4" Type="http://schemas.openxmlformats.org/officeDocument/2006/relationships/hyperlink" Target="https://static.bhphoto.com/images/images2500x2500/1507046817_136563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pc="600" dirty="0">
                <a:latin typeface="Walkway Black" charset="0"/>
                <a:ea typeface="Walkway Black" charset="0"/>
                <a:cs typeface="Walkway Black" charset="0"/>
              </a:rPr>
              <a:t>Casa </a:t>
            </a:r>
            <a:r>
              <a:rPr lang="en-GB" spc="600" dirty="0" err="1">
                <a:latin typeface="Walkway Black" charset="0"/>
                <a:ea typeface="Walkway Black" charset="0"/>
                <a:cs typeface="Walkway Black" charset="0"/>
              </a:rPr>
              <a:t>inteligent</a:t>
            </a:r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ă</a:t>
            </a:r>
            <a:r>
              <a:rPr lang="en-GB" spc="600" dirty="0">
                <a:latin typeface="Walkway Black" charset="0"/>
                <a:ea typeface="Walkway Black" charset="0"/>
                <a:cs typeface="Walkway Black" charset="0"/>
              </a:rPr>
              <a:t> 1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Autori: Prof. fiz. </a:t>
            </a:r>
            <a:r>
              <a:rPr lang="en-GB" dirty="0"/>
              <a:t>Gabriel State </a:t>
            </a:r>
            <a:r>
              <a:rPr lang="ro-RO" dirty="0"/>
              <a:t>și echipa UVT, România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Ce este o casă inteligentă?</a:t>
            </a:r>
            <a:endParaRPr lang="it-IT" dirty="0">
              <a:latin typeface="Walkway Black" charset="0"/>
              <a:ea typeface="Walkway Black" charset="0"/>
              <a:cs typeface="Walkway Black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838200" y="1825625"/>
            <a:ext cx="4167433" cy="4351338"/>
          </a:xfrm>
        </p:spPr>
        <p:txBody>
          <a:bodyPr>
            <a:normAutofit/>
          </a:bodyPr>
          <a:lstStyle/>
          <a:p>
            <a:r>
              <a:rPr lang="ro-RO" dirty="0"/>
              <a:t>O casă echipată cu sisteme de iluminare, încălzire și dispozitive electronice ce pot fi controlate de la distanță prin intermediul unui telefon sau a unui calculator. 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89EE6-96BD-438B-84A4-645F56B38E97}"/>
              </a:ext>
            </a:extLst>
          </p:cNvPr>
          <p:cNvSpPr/>
          <p:nvPr/>
        </p:nvSpPr>
        <p:spPr>
          <a:xfrm>
            <a:off x="2408275" y="5573520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Sursă imagine: </a:t>
            </a:r>
            <a:r>
              <a:rPr lang="en-US" dirty="0"/>
              <a:t>https://cdn.pixabay.com/photo/2017/01/24/18/02/smart-home-2005993_960_720.png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F8EE82-70A7-4C5F-9D41-9BF62E4B4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393" y="1379677"/>
            <a:ext cx="5794846" cy="40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Cum să creezi o casă inteligentă?</a:t>
            </a:r>
            <a:endParaRPr lang="en-US" b="1" dirty="0"/>
          </a:p>
        </p:txBody>
      </p:sp>
      <p:sp>
        <p:nvSpPr>
          <p:cNvPr id="3" name="Sottotitol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Prin instalarea unei rețele ce permite conectarea dispozitivelor și aparatelor electrocasnice</a:t>
            </a:r>
          </a:p>
          <a:p>
            <a:r>
              <a:rPr lang="ro-RO" dirty="0"/>
              <a:t>Exemple de produse:</a:t>
            </a:r>
          </a:p>
          <a:p>
            <a:pPr lvl="1"/>
            <a:r>
              <a:rPr lang="en-US" dirty="0"/>
              <a:t>Amazon Echo </a:t>
            </a:r>
            <a:endParaRPr lang="ro-RO" dirty="0"/>
          </a:p>
          <a:p>
            <a:pPr lvl="1"/>
            <a:r>
              <a:rPr lang="en-US" dirty="0"/>
              <a:t>Google Home</a:t>
            </a:r>
            <a:endParaRPr lang="ro-RO" dirty="0"/>
          </a:p>
          <a:p>
            <a:pPr lvl="1"/>
            <a:r>
              <a:rPr lang="ro-RO" dirty="0"/>
              <a:t>…</a:t>
            </a:r>
            <a:r>
              <a:rPr lang="en-US" dirty="0"/>
              <a:t> 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3" name="Picture 12" descr="A picture containing bottle, indoor&#10;&#10;Description automatically generated">
            <a:extLst>
              <a:ext uri="{FF2B5EF4-FFF2-40B4-BE49-F238E27FC236}">
                <a16:creationId xmlns:a16="http://schemas.microsoft.com/office/drawing/2014/main" id="{829B5A2B-9D8E-4693-984C-F57D854AA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338" y="1673748"/>
            <a:ext cx="2786514" cy="2786514"/>
          </a:xfrm>
          <a:prstGeom prst="rect">
            <a:avLst/>
          </a:prstGeom>
        </p:spPr>
      </p:pic>
      <p:pic>
        <p:nvPicPr>
          <p:cNvPr id="15" name="Picture 14" descr="A picture containing cup, sitting&#10;&#10;Description automatically generated">
            <a:extLst>
              <a:ext uri="{FF2B5EF4-FFF2-40B4-BE49-F238E27FC236}">
                <a16:creationId xmlns:a16="http://schemas.microsoft.com/office/drawing/2014/main" id="{FC12FE30-4763-4D58-A14B-129827713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642" y="2199620"/>
            <a:ext cx="435133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Temă </a:t>
            </a:r>
            <a:endParaRPr lang="en-US" b="1" dirty="0"/>
          </a:p>
        </p:txBody>
      </p:sp>
      <p:sp>
        <p:nvSpPr>
          <p:cNvPr id="3" name="Sottotitol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04924" cy="4351338"/>
          </a:xfrm>
        </p:spPr>
        <p:txBody>
          <a:bodyPr/>
          <a:lstStyle/>
          <a:p>
            <a:r>
              <a:rPr lang="ro-RO" dirty="0"/>
              <a:t>Căutați exemple de aplicații pentru casele inteligente</a:t>
            </a:r>
            <a:endParaRPr lang="en-GB" dirty="0"/>
          </a:p>
          <a:p>
            <a:r>
              <a:rPr lang="ro-RO" dirty="0"/>
              <a:t>Prezentați colegilor rezultatele căutării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7" name="Picture 6" descr="A picture containing sitting, indoor, person&#10;&#10;Description automatically generated">
            <a:extLst>
              <a:ext uri="{FF2B5EF4-FFF2-40B4-BE49-F238E27FC236}">
                <a16:creationId xmlns:a16="http://schemas.microsoft.com/office/drawing/2014/main" id="{57CAEA43-2B6A-419F-8E69-72000B408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259" y="997023"/>
            <a:ext cx="7282748" cy="48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93306" cy="1325563"/>
          </a:xfrm>
        </p:spPr>
        <p:txBody>
          <a:bodyPr>
            <a:normAutofit/>
          </a:bodyPr>
          <a:lstStyle/>
          <a:p>
            <a:r>
              <a:rPr lang="ro-RO" b="1" dirty="0"/>
              <a:t>Creați un sistem de monitorizare și control a scurgerilor de gaze</a:t>
            </a:r>
            <a:endParaRPr lang="en-GB" b="1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552FCE7-5792-41D1-BB48-48A288D4A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437"/>
            <a:ext cx="10515600" cy="3876525"/>
          </a:xfrm>
        </p:spPr>
        <p:txBody>
          <a:bodyPr/>
          <a:lstStyle/>
          <a:p>
            <a:r>
              <a:rPr lang="ro-RO" dirty="0"/>
              <a:t>Sistemul ar trebui să</a:t>
            </a:r>
            <a:r>
              <a:rPr lang="en-GB" dirty="0"/>
              <a:t>:</a:t>
            </a:r>
          </a:p>
          <a:p>
            <a:pPr lvl="1"/>
            <a:r>
              <a:rPr lang="ro-RO" dirty="0"/>
              <a:t>Includă o interfață cu utilizatorul</a:t>
            </a:r>
            <a:endParaRPr lang="en-GB" dirty="0"/>
          </a:p>
          <a:p>
            <a:pPr lvl="1"/>
            <a:r>
              <a:rPr lang="ro-RO" dirty="0"/>
              <a:t>Detecteze scurgerile de gaze cu senzor(i) de gaze</a:t>
            </a:r>
            <a:endParaRPr lang="en-GB" dirty="0"/>
          </a:p>
          <a:p>
            <a:pPr lvl="1"/>
            <a:r>
              <a:rPr lang="ro-RO" dirty="0"/>
              <a:t>Alerteze atunci când are loc o scurgere de gaze cu un buzer sau/și un led</a:t>
            </a:r>
            <a:endParaRPr lang="en-GB" dirty="0"/>
          </a:p>
          <a:p>
            <a:pPr lvl="1"/>
            <a:r>
              <a:rPr lang="ro-RO" dirty="0"/>
              <a:t>Să închidă sursa de gaze în cazul unei scurgeri (folosind un </a:t>
            </a:r>
            <a:r>
              <a:rPr lang="en-GB" dirty="0"/>
              <a:t>servomotor)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07417" cy="1325563"/>
          </a:xfrm>
        </p:spPr>
        <p:txBody>
          <a:bodyPr/>
          <a:lstStyle/>
          <a:p>
            <a:r>
              <a:rPr lang="ro-RO" b="1" dirty="0"/>
              <a:t>Creați un sistem de monitorizare și control a scurgerilor de gaze</a:t>
            </a:r>
            <a:endParaRPr lang="en-GB" b="1" dirty="0"/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3" name="Picture 12" descr="A computer sitting on a table&#10;&#10;Description automatically generated">
            <a:extLst>
              <a:ext uri="{FF2B5EF4-FFF2-40B4-BE49-F238E27FC236}">
                <a16:creationId xmlns:a16="http://schemas.microsoft.com/office/drawing/2014/main" id="{25FDF8BC-5DA4-4B75-8890-4E8A21CB5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07" y="1771887"/>
            <a:ext cx="5335606" cy="4001705"/>
          </a:xfrm>
          <a:prstGeom prst="rect">
            <a:avLst/>
          </a:prstGeom>
        </p:spPr>
      </p:pic>
      <p:pic>
        <p:nvPicPr>
          <p:cNvPr id="15" name="Picture 14" descr="An open computer sitting on a table&#10;&#10;Description automatically generated">
            <a:extLst>
              <a:ext uri="{FF2B5EF4-FFF2-40B4-BE49-F238E27FC236}">
                <a16:creationId xmlns:a16="http://schemas.microsoft.com/office/drawing/2014/main" id="{3485D0E7-ACCF-4CFF-9592-764B39676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488" y="1750936"/>
            <a:ext cx="5335605" cy="4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Referințe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sz="half" idx="4294967295"/>
          </p:nvPr>
        </p:nvSpPr>
        <p:spPr>
          <a:xfrm>
            <a:off x="838200" y="1860849"/>
            <a:ext cx="10515600" cy="3684588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Stevens, L., 2018, </a:t>
            </a:r>
            <a:r>
              <a:rPr lang="en-US" i="1" dirty="0"/>
              <a:t>What is a smart home? How your future family house will look and think</a:t>
            </a:r>
            <a:r>
              <a:rPr lang="ro-RO" dirty="0"/>
              <a:t>, </a:t>
            </a:r>
            <a:r>
              <a:rPr lang="ro-RO" dirty="0">
                <a:hlinkClick r:id="rId2"/>
              </a:rPr>
              <a:t>https://home.bt.com/tech-gadgets/internet/connected-home/what-is-a-smart-home-11364214165664</a:t>
            </a:r>
            <a:endParaRPr lang="ro-RO" dirty="0"/>
          </a:p>
          <a:p>
            <a:r>
              <a:rPr lang="ro-RO" dirty="0" err="1"/>
              <a:t>Images</a:t>
            </a:r>
            <a:r>
              <a:rPr lang="ro-RO" dirty="0"/>
              <a:t> </a:t>
            </a:r>
            <a:r>
              <a:rPr lang="ro-RO" dirty="0" err="1"/>
              <a:t>sources</a:t>
            </a:r>
            <a:r>
              <a:rPr lang="ro-RO" dirty="0"/>
              <a:t>:</a:t>
            </a:r>
          </a:p>
          <a:p>
            <a:pPr lvl="1"/>
            <a:r>
              <a:rPr lang="ro-RO" dirty="0" err="1"/>
              <a:t>Slide</a:t>
            </a:r>
            <a:r>
              <a:rPr lang="ro-RO" dirty="0"/>
              <a:t> 2: </a:t>
            </a:r>
            <a:r>
              <a:rPr lang="en-US" dirty="0">
                <a:hlinkClick r:id="rId3"/>
              </a:rPr>
              <a:t>https://cdn.pixabay.com/photo/2017/01/24/18/02/smart-home-2005993_960_720.png</a:t>
            </a:r>
            <a:endParaRPr lang="ro-RO" dirty="0"/>
          </a:p>
          <a:p>
            <a:pPr lvl="1"/>
            <a:r>
              <a:rPr lang="ro-RO" dirty="0" err="1"/>
              <a:t>Slide</a:t>
            </a:r>
            <a:r>
              <a:rPr lang="ro-RO" dirty="0"/>
              <a:t> 3:</a:t>
            </a:r>
          </a:p>
          <a:p>
            <a:pPr lvl="2"/>
            <a:r>
              <a:rPr lang="ro-RO" dirty="0">
                <a:hlinkClick r:id="rId4"/>
              </a:rPr>
              <a:t>https://static.bhphoto.com/images/images2500x2500/1507046817_1365637.jpg</a:t>
            </a:r>
            <a:endParaRPr lang="ro-RO" dirty="0"/>
          </a:p>
          <a:p>
            <a:pPr lvl="2"/>
            <a:r>
              <a:rPr lang="ro-RO" dirty="0">
                <a:hlinkClick r:id="rId5"/>
              </a:rPr>
              <a:t>https://lh3.googleusercontent.com/igThvoKwToXtZOfTANWbgp2ZoLnPBV2KDt9oJuaK419yIHQIo24eIcsCbgWcnfwlFjs=w1000</a:t>
            </a:r>
            <a:r>
              <a:rPr lang="ro-RO" dirty="0"/>
              <a:t> </a:t>
            </a:r>
          </a:p>
          <a:p>
            <a:pPr lvl="1"/>
            <a:r>
              <a:rPr lang="ro-RO" dirty="0" err="1"/>
              <a:t>Slide</a:t>
            </a:r>
            <a:r>
              <a:rPr lang="ro-RO" dirty="0"/>
              <a:t> 4:</a:t>
            </a:r>
          </a:p>
          <a:p>
            <a:pPr lvl="2"/>
            <a:r>
              <a:rPr lang="ro-RO" dirty="0">
                <a:hlinkClick r:id="rId6"/>
              </a:rPr>
              <a:t>https://p0.piqsels.com/preview/87/1008/843/smart-home-house-technology-multimedia.jpg</a:t>
            </a:r>
            <a:r>
              <a:rPr lang="ro-RO" dirty="0"/>
              <a:t> </a:t>
            </a:r>
          </a:p>
          <a:p>
            <a:pPr lvl="1"/>
            <a:endParaRPr lang="ro-RO" dirty="0"/>
          </a:p>
          <a:p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1" id="{BC2E50F2-C952-304F-81A0-22F5A353AFDB}" vid="{FFF54A2B-405F-BA4A-B669-4601D244C45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EN_Smart_House_presentation</Template>
  <TotalTime>63</TotalTime>
  <Words>304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Raleway</vt:lpstr>
      <vt:lpstr>Times New Roman</vt:lpstr>
      <vt:lpstr>Walkway Black</vt:lpstr>
      <vt:lpstr>Tema di Office</vt:lpstr>
      <vt:lpstr>Casa inteligentă 1 </vt:lpstr>
      <vt:lpstr>Ce este o casă inteligentă?</vt:lpstr>
      <vt:lpstr>Cum să creezi o casă inteligentă?</vt:lpstr>
      <vt:lpstr>Temă </vt:lpstr>
      <vt:lpstr>Creați un sistem de monitorizare și control a scurgerilor de gaze</vt:lpstr>
      <vt:lpstr>Creați un sistem de monitorizare și control a scurgerilor de gaze</vt:lpstr>
      <vt:lpstr>Referințe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house </dc:title>
  <dc:creator>Ana Suduc</dc:creator>
  <cp:lastModifiedBy>Ana Suduc</cp:lastModifiedBy>
  <cp:revision>11</cp:revision>
  <dcterms:created xsi:type="dcterms:W3CDTF">2019-09-26T11:11:06Z</dcterms:created>
  <dcterms:modified xsi:type="dcterms:W3CDTF">2019-12-11T13:32:02Z</dcterms:modified>
</cp:coreProperties>
</file>