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4" r:id="rId6"/>
    <p:sldId id="261" r:id="rId7"/>
    <p:sldId id="265" r:id="rId8"/>
    <p:sldId id="260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3323"/>
    <a:srgbClr val="E44163"/>
    <a:srgbClr val="D23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5"/>
    <p:restoredTop sz="94651"/>
  </p:normalViewPr>
  <p:slideViewPr>
    <p:cSldViewPr snapToGrid="0" snapToObjects="1">
      <p:cViewPr varScale="1">
        <p:scale>
          <a:sx n="59" d="100"/>
          <a:sy n="59" d="100"/>
        </p:scale>
        <p:origin x="12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1F0E2-3D9F-2946-B624-776A89EC75DC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9FCC3-DBCD-8F4E-8515-3121F58473B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88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FB974-D739-0546-B632-A0B940458FB5}" type="datetimeFigureOut">
              <a:rPr lang="it-IT" smtClean="0"/>
              <a:t>29/01/2020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E3E4F-FC29-B54C-AE8B-C5EE0653414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pxMfZ5ZasfY&amp;list=PLRkKUlWwpfHD9JUQtfkCMIFm9tZEyDHu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ilmarein3d.scuoladirobotica.it/it/newsmare3d/1113/Disponibile_adesso_il_kit_didattico_del_Mare_in_3d_.html" TargetMode="Externa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g2ryxrz6k1U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Oceane </a:t>
            </a:r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3</a:t>
            </a:r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D</a:t>
            </a:r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: </a:t>
            </a:r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Biologie marină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Emanuele Micheli </a:t>
            </a:r>
            <a:r>
              <a:rPr lang="mr-IN" dirty="0"/>
              <a:t>–</a:t>
            </a:r>
            <a:r>
              <a:rPr lang="it-IT" dirty="0"/>
              <a:t> Davide Canepa, Scuola di Robotica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4036" y="118756"/>
            <a:ext cx="10515600" cy="1325563"/>
          </a:xfrm>
        </p:spPr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Creează o poveste </a:t>
            </a:r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2</a:t>
            </a:r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D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756" y="1489126"/>
            <a:ext cx="7170530" cy="358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66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Creează o </a:t>
            </a:r>
            <a:r>
              <a:rPr lang="ro-RO" spc="600">
                <a:latin typeface="Walkway Black" charset="0"/>
                <a:ea typeface="Walkway Black" charset="0"/>
                <a:cs typeface="Walkway Black" charset="0"/>
              </a:rPr>
              <a:t>poveste 3D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589" y="1552690"/>
            <a:ext cx="5864821" cy="390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9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Cuprins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Metodele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Kamishibai</a:t>
            </a:r>
          </a:p>
          <a:p>
            <a:r>
              <a:rPr lang="it-IT" dirty="0">
                <a:latin typeface="Raleway" charset="0"/>
                <a:ea typeface="Raleway" charset="0"/>
                <a:cs typeface="Raleway" charset="0"/>
              </a:rPr>
              <a:t>Thingiverse 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și librăria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3dOcean</a:t>
            </a:r>
          </a:p>
          <a:p>
            <a:r>
              <a:rPr lang="it-IT" dirty="0">
                <a:latin typeface="Raleway" charset="0"/>
                <a:ea typeface="Raleway" charset="0"/>
                <a:cs typeface="Raleway" charset="0"/>
              </a:rPr>
              <a:t>Automata 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din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 3docean</a:t>
            </a:r>
          </a:p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Metodologie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Storyboard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 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Crearea unui scenariu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2d 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sau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3d 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pentru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Kamishibai</a:t>
            </a: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27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" y="20086"/>
            <a:ext cx="9648956" cy="623413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8973783" cy="2852737"/>
          </a:xfrm>
        </p:spPr>
        <p:txBody>
          <a:bodyPr/>
          <a:lstStyle/>
          <a:p>
            <a:r>
              <a:rPr lang="it-IT" spc="600" dirty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latin typeface="Walkway Black" charset="0"/>
                <a:ea typeface="Walkway Black" charset="0"/>
                <a:cs typeface="Walkway Black" charset="0"/>
              </a:rPr>
              <a:t>Kamishibai, </a:t>
            </a:r>
            <a:r>
              <a:rPr lang="ro-RO" spc="600" dirty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latin typeface="Walkway Black" charset="0"/>
                <a:ea typeface="Walkway Black" charset="0"/>
                <a:cs typeface="Walkway Black" charset="0"/>
              </a:rPr>
              <a:t>teatru în Japonia</a:t>
            </a:r>
            <a:endParaRPr lang="it-IT" dirty="0">
              <a:ln>
                <a:solidFill>
                  <a:srgbClr val="FF0000"/>
                </a:solidFill>
              </a:ln>
              <a:solidFill>
                <a:schemeClr val="accent4"/>
              </a:solidFill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body" idx="1"/>
          </p:nvPr>
        </p:nvSpPr>
        <p:spPr>
          <a:xfrm>
            <a:off x="10008703" y="3105835"/>
            <a:ext cx="1897677" cy="2983816"/>
          </a:xfrm>
        </p:spPr>
        <p:txBody>
          <a:bodyPr>
            <a:normAutofit/>
          </a:bodyPr>
          <a:lstStyle/>
          <a:p>
            <a:r>
              <a:rPr lang="ro-RO" dirty="0">
                <a:solidFill>
                  <a:schemeClr val="accent1"/>
                </a:solidFill>
                <a:latin typeface="Raleway" charset="0"/>
                <a:ea typeface="Raleway" charset="0"/>
                <a:cs typeface="Raleway" charset="0"/>
              </a:rPr>
              <a:t>Folosirea teatrului mic din cultura japoneză</a:t>
            </a:r>
            <a:endParaRPr lang="it-IT" dirty="0">
              <a:solidFill>
                <a:schemeClr val="accent1"/>
              </a:solidFill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15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Ce este</a:t>
            </a:r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 Kamishibai?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3" name="Segnaposto contenuto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dirty="0"/>
              <a:t>Inserează filmul de la adresa</a:t>
            </a:r>
            <a:endParaRPr lang="it-IT" dirty="0"/>
          </a:p>
          <a:p>
            <a:r>
              <a:rPr lang="it-IT" dirty="0">
                <a:hlinkClick r:id="rId4"/>
              </a:rPr>
              <a:t>https://www.youtube.com/watch?v=pxMfZ5ZasfY&amp;list=PLRkKUlWwpfHD9JUQtfkCMIFm9tZEyDHug</a:t>
            </a:r>
            <a:r>
              <a:rPr lang="ro-RO" dirty="0"/>
              <a:t> </a:t>
            </a:r>
            <a:endParaRPr lang="it-IT" dirty="0"/>
          </a:p>
        </p:txBody>
      </p:sp>
      <p:sp>
        <p:nvSpPr>
          <p:cNvPr id="14" name="Segnaposto contenuto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o-RO" dirty="0"/>
              <a:t>Folosirea </a:t>
            </a:r>
            <a:r>
              <a:rPr lang="it-IT" dirty="0"/>
              <a:t>Kamishibai </a:t>
            </a:r>
            <a:r>
              <a:rPr lang="ro-RO" dirty="0"/>
              <a:t>este o metodă bună de a introduce ideea de punere în scenă (</a:t>
            </a:r>
            <a:r>
              <a:rPr lang="it-IT" dirty="0"/>
              <a:t>storyboard, storytelling</a:t>
            </a:r>
            <a:r>
              <a:rPr lang="ro-RO" dirty="0"/>
              <a:t>)!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6546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Alegeți 3 scenarii</a:t>
            </a:r>
            <a:br>
              <a:rPr lang="it-IT" spc="600" dirty="0">
                <a:latin typeface="Walkway Black" charset="0"/>
                <a:ea typeface="Walkway Black" charset="0"/>
                <a:cs typeface="Walkway Black" charset="0"/>
              </a:rPr>
            </a:br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(</a:t>
            </a:r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e doar o propunere</a:t>
            </a:r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) 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01" y="1948795"/>
            <a:ext cx="2549999" cy="186431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3926" y="1948090"/>
            <a:ext cx="2810073" cy="187338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777" y="1939729"/>
            <a:ext cx="3324300" cy="1873382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498001" y="3955774"/>
            <a:ext cx="2549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Prezentarea personajelor </a:t>
            </a:r>
            <a:r>
              <a:rPr lang="it-IT" dirty="0"/>
              <a:t>(</a:t>
            </a:r>
            <a:r>
              <a:rPr lang="ro-RO" dirty="0"/>
              <a:t>eroul și inamicii</a:t>
            </a:r>
            <a:r>
              <a:rPr lang="it-IT" dirty="0"/>
              <a:t>) </a:t>
            </a:r>
            <a:r>
              <a:rPr lang="ro-RO" dirty="0"/>
              <a:t>și </a:t>
            </a:r>
            <a:r>
              <a:rPr lang="it-IT" dirty="0"/>
              <a:t>“accident</a:t>
            </a:r>
            <a:r>
              <a:rPr lang="ro-RO" dirty="0" err="1"/>
              <a:t>ul</a:t>
            </a:r>
            <a:r>
              <a:rPr lang="it-IT" dirty="0"/>
              <a:t>” 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192583" y="3890047"/>
            <a:ext cx="254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Cu se rezolvă problema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8883926" y="3947667"/>
            <a:ext cx="254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Final: “</a:t>
            </a:r>
            <a:r>
              <a:rPr lang="ro-RO" dirty="0"/>
              <a:t>au trăit fericiți până la adânci bătrâneți</a:t>
            </a:r>
            <a:r>
              <a:rPr lang="it-IT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3104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pc="600" dirty="0" err="1">
                <a:latin typeface="Walkway Black" charset="0"/>
                <a:ea typeface="Walkway Black" charset="0"/>
                <a:cs typeface="Walkway Black" charset="0"/>
              </a:rPr>
              <a:t>Thingiverse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8591" y="1110438"/>
            <a:ext cx="6397563" cy="46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Librăria </a:t>
            </a:r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3d Ocea</a:t>
            </a:r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n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809" y="1992936"/>
            <a:ext cx="5280991" cy="3518460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770993" y="2613991"/>
            <a:ext cx="2920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5"/>
              </a:rPr>
              <a:t>https://ilmarein3d.scuoladirobotica.it/it/newsmare3d/1113/Disponibile_adesso_il_kit_didattico_del_Mare_in_3d_.html</a:t>
            </a:r>
            <a:r>
              <a:rPr lang="ro-RO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457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Automat</a:t>
            </a:r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on</a:t>
            </a:r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 </a:t>
            </a:r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pentru</a:t>
            </a:r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 3d Ocean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Raleway" charset="0"/>
                <a:ea typeface="Raleway" charset="0"/>
                <a:cs typeface="Raleway" charset="0"/>
              </a:rPr>
              <a:t>Defini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ție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>
                <a:latin typeface="Raleway" charset="0"/>
                <a:ea typeface="Raleway" charset="0"/>
                <a:cs typeface="Raleway" charset="0"/>
              </a:rPr>
              <a:t>Automat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on (Automata)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este o mașină, ce poate fi folosită pentru a-i învăța pe elevi despre mașini simple. 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1943780"/>
          </a:xfrm>
        </p:spPr>
        <p:txBody>
          <a:bodyPr>
            <a:normAutofit/>
          </a:bodyPr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Resursă video pentru a înțelege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:</a:t>
            </a:r>
            <a:endParaRPr lang="ro-RO" dirty="0">
              <a:latin typeface="Raleway" charset="0"/>
              <a:ea typeface="Raleway" charset="0"/>
              <a:cs typeface="Raleway" charset="0"/>
            </a:endParaRPr>
          </a:p>
          <a:p>
            <a:r>
              <a:rPr lang="it-IT" dirty="0">
                <a:latin typeface="Raleway" charset="0"/>
                <a:ea typeface="Raleway" charset="0"/>
                <a:cs typeface="Raleway" charset="0"/>
                <a:hlinkClick r:id="rId2"/>
              </a:rPr>
              <a:t>https://www.youtube.com/watch?v=g2ryxrz6k1U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 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 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860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pc="600" dirty="0">
                <a:latin typeface="Walkway Black" charset="0"/>
                <a:ea typeface="Walkway Black" charset="0"/>
                <a:cs typeface="Walkway Black" charset="0"/>
              </a:rPr>
              <a:t>Storyboard</a:t>
            </a:r>
            <a:r>
              <a:rPr lang="ro-RO" spc="600" dirty="0">
                <a:latin typeface="Walkway Black" charset="0"/>
                <a:ea typeface="Walkway Black" charset="0"/>
                <a:cs typeface="Walkway Black" charset="0"/>
              </a:rPr>
              <a:t>(scenariu)</a:t>
            </a:r>
            <a:endParaRPr lang="it-IT" dirty="0">
              <a:latin typeface="Walkway Black" charset="0"/>
              <a:ea typeface="Walkway Black" charset="0"/>
              <a:cs typeface="Walkway Black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sz="half" idx="4294967295"/>
          </p:nvPr>
        </p:nvSpPr>
        <p:spPr>
          <a:xfrm>
            <a:off x="316738" y="1867968"/>
            <a:ext cx="6450496" cy="3684588"/>
          </a:xfrm>
        </p:spPr>
        <p:txBody>
          <a:bodyPr>
            <a:normAutofit/>
          </a:bodyPr>
          <a:lstStyle/>
          <a:p>
            <a:r>
              <a:rPr lang="ro-RO" dirty="0">
                <a:latin typeface="Raleway" charset="0"/>
                <a:ea typeface="Raleway" charset="0"/>
                <a:cs typeface="Raleway" charset="0"/>
              </a:rPr>
              <a:t>Folosirea metodei 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storyboard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 la școală e utilă pentru a învăța</a:t>
            </a:r>
            <a:r>
              <a:rPr lang="it-IT" dirty="0">
                <a:latin typeface="Raleway" charset="0"/>
                <a:ea typeface="Raleway" charset="0"/>
                <a:cs typeface="Raleway" charset="0"/>
              </a:rPr>
              <a:t>: </a:t>
            </a:r>
          </a:p>
          <a:p>
            <a:pPr lvl="1"/>
            <a:r>
              <a:rPr lang="ro-RO" dirty="0">
                <a:latin typeface="Raleway" charset="0"/>
                <a:ea typeface="Raleway" charset="0"/>
                <a:cs typeface="Raleway" charset="0"/>
              </a:rPr>
              <a:t>Cum să spui o poveste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  <a:p>
            <a:pPr lvl="1"/>
            <a:r>
              <a:rPr lang="ro-RO" dirty="0">
                <a:latin typeface="Raleway" charset="0"/>
                <a:ea typeface="Raleway" charset="0"/>
                <a:cs typeface="Raleway" charset="0"/>
              </a:rPr>
              <a:t>Cu să te concentrezi pe intrigă</a:t>
            </a:r>
          </a:p>
          <a:p>
            <a:pPr lvl="1"/>
            <a:r>
              <a:rPr lang="ro-RO" dirty="0">
                <a:latin typeface="Raleway" charset="0"/>
                <a:ea typeface="Raleway" charset="0"/>
                <a:cs typeface="Raleway" charset="0"/>
              </a:rPr>
              <a:t>Importanța scenariului și personajelor </a:t>
            </a:r>
          </a:p>
          <a:p>
            <a:pPr lvl="1"/>
            <a:r>
              <a:rPr lang="it-IT" dirty="0">
                <a:latin typeface="Raleway" charset="0"/>
                <a:ea typeface="Raleway" charset="0"/>
                <a:cs typeface="Raleway" charset="0"/>
              </a:rPr>
              <a:t>Comunica</a:t>
            </a:r>
            <a:r>
              <a:rPr lang="ro-RO" dirty="0">
                <a:latin typeface="Raleway" charset="0"/>
                <a:ea typeface="Raleway" charset="0"/>
                <a:cs typeface="Raleway" charset="0"/>
              </a:rPr>
              <a:t>rea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  <a:p>
            <a:pPr lvl="1"/>
            <a:r>
              <a:rPr lang="ro-RO" dirty="0">
                <a:latin typeface="Raleway" charset="0"/>
                <a:ea typeface="Raleway" charset="0"/>
                <a:cs typeface="Raleway" charset="0"/>
              </a:rPr>
              <a:t>Desenul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5874589"/>
            <a:ext cx="12192000" cy="983411"/>
          </a:xfrm>
          <a:prstGeom prst="rect">
            <a:avLst/>
          </a:prstGeom>
          <a:solidFill>
            <a:srgbClr val="E441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>
                <a:effectLst/>
                <a:latin typeface="Times New Roman" charset="0"/>
              </a:rPr>
            </a:br>
            <a:endParaRPr lang="it-IT" dirty="0">
              <a:effectLst/>
              <a:latin typeface="Times New Roman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5960898"/>
            <a:ext cx="2377944" cy="9151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06" y="187845"/>
            <a:ext cx="2219216" cy="63545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6181628"/>
            <a:ext cx="354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aleway" charset="0"/>
                <a:ea typeface="Raleway" charset="0"/>
                <a:cs typeface="Raleway" charset="0"/>
              </a:rPr>
              <a:t>2017-1-DE03-KA201-035615</a:t>
            </a:r>
            <a:endParaRPr lang="it-IT" dirty="0">
              <a:latin typeface="Raleway" charset="0"/>
              <a:ea typeface="Raleway" charset="0"/>
              <a:cs typeface="Raleway" charset="0"/>
            </a:endParaRPr>
          </a:p>
        </p:txBody>
      </p:sp>
      <p:pic>
        <p:nvPicPr>
          <p:cNvPr id="1026" name="Picture 2" descr="isultati immagini per storyboa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140" y="2411390"/>
            <a:ext cx="4735967" cy="228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5566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1" id="{BC2E50F2-C952-304F-81A0-22F5A353AFDB}" vid="{FFF54A2B-405F-BA4A-B669-4601D244C45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presentation_layout</Template>
  <TotalTime>3261</TotalTime>
  <Words>294</Words>
  <Application>Microsoft Office PowerPoint</Application>
  <PresentationFormat>Widescreen</PresentationFormat>
  <Paragraphs>73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Raleway</vt:lpstr>
      <vt:lpstr>Times New Roman</vt:lpstr>
      <vt:lpstr>Walkway Black</vt:lpstr>
      <vt:lpstr>Tema di Office</vt:lpstr>
      <vt:lpstr>Oceane 3D: Biologie marină</vt:lpstr>
      <vt:lpstr>Cuprins</vt:lpstr>
      <vt:lpstr>Kamishibai, teatru în Japonia</vt:lpstr>
      <vt:lpstr>Ce este Kamishibai?</vt:lpstr>
      <vt:lpstr>Alegeți 3 scenarii (e doar o propunere) </vt:lpstr>
      <vt:lpstr>Thingiverse</vt:lpstr>
      <vt:lpstr>Librăria 3d Ocean</vt:lpstr>
      <vt:lpstr>Automaton pentru 3d Ocean</vt:lpstr>
      <vt:lpstr>Storyboard(scenariu)</vt:lpstr>
      <vt:lpstr>Creează o poveste 2D</vt:lpstr>
      <vt:lpstr>Creează o poveste 3D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Ocean: Recling</dc:title>
  <dc:creator>Emanuele Micheli</dc:creator>
  <cp:lastModifiedBy>Ana Suduc</cp:lastModifiedBy>
  <cp:revision>20</cp:revision>
  <dcterms:created xsi:type="dcterms:W3CDTF">2018-05-15T08:44:25Z</dcterms:created>
  <dcterms:modified xsi:type="dcterms:W3CDTF">2020-01-29T08:38:00Z</dcterms:modified>
</cp:coreProperties>
</file>