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3" r:id="rId2"/>
    <p:sldId id="316" r:id="rId3"/>
    <p:sldId id="320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21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163"/>
    <a:srgbClr val="D23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/>
    <p:restoredTop sz="88308" autoAdjust="0"/>
  </p:normalViewPr>
  <p:slideViewPr>
    <p:cSldViewPr snapToGrid="0" snapToObjects="1">
      <p:cViewPr varScale="1">
        <p:scale>
          <a:sx n="55" d="100"/>
          <a:sy n="55" d="100"/>
        </p:scale>
        <p:origin x="12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1F0E2-3D9F-2946-B624-776A89EC75DC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9FCC3-DBCD-8F4E-8515-3121F58473B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84FC2-0458-423C-8E33-CAFC6339AB9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660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84FC2-0458-423C-8E33-CAFC6339AB9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69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84FC2-0458-423C-8E33-CAFC6339AB9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33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84FC2-0458-423C-8E33-CAFC6339AB9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7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84FC2-0458-423C-8E33-CAFC6339AB9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58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84FC2-0458-423C-8E33-CAFC6339AB9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218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84FC2-0458-423C-8E33-CAFC6339AB9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27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84FC2-0458-423C-8E33-CAFC6339AB9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895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84FC2-0458-423C-8E33-CAFC6339AB9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92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84FC2-0458-423C-8E33-CAFC6339AB9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58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84FC2-0458-423C-8E33-CAFC6339AB9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12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84FC2-0458-423C-8E33-CAFC6339AB9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1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FB974-D739-0546-B632-A0B940458FB5}" type="datetimeFigureOut">
              <a:rPr lang="it-IT" smtClean="0"/>
              <a:t>08/01/2020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hr20yo1TO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7528" y="2132857"/>
            <a:ext cx="8496944" cy="1470025"/>
          </a:xfrm>
        </p:spPr>
        <p:txBody>
          <a:bodyPr>
            <a:noAutofit/>
          </a:bodyPr>
          <a:lstStyle/>
          <a:p>
            <a:r>
              <a:rPr lang="en-US" sz="5400" dirty="0"/>
              <a:t>Art</a:t>
            </a:r>
            <a:r>
              <a:rPr lang="ro-RO" sz="5400" dirty="0"/>
              <a:t>ă</a:t>
            </a:r>
            <a:r>
              <a:rPr lang="en-US" sz="5400" dirty="0"/>
              <a:t> 3D</a:t>
            </a:r>
            <a:endParaRPr lang="ru-RU" sz="5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391" y="4221088"/>
            <a:ext cx="8352928" cy="1224136"/>
          </a:xfrm>
        </p:spPr>
        <p:txBody>
          <a:bodyPr>
            <a:noAutofit/>
          </a:bodyPr>
          <a:lstStyle/>
          <a:p>
            <a:r>
              <a:rPr lang="en-US" dirty="0"/>
              <a:t>Emanuele </a:t>
            </a:r>
            <a:r>
              <a:rPr lang="en-US" dirty="0" err="1"/>
              <a:t>Micheli</a:t>
            </a:r>
            <a:r>
              <a:rPr lang="en-US" dirty="0"/>
              <a:t> – Davide </a:t>
            </a:r>
            <a:r>
              <a:rPr lang="en-US" dirty="0" err="1"/>
              <a:t>Canepa</a:t>
            </a:r>
            <a:r>
              <a:rPr lang="en-US" dirty="0"/>
              <a:t>, </a:t>
            </a:r>
            <a:r>
              <a:rPr lang="en-US" dirty="0" err="1"/>
              <a:t>Scuola</a:t>
            </a:r>
            <a:r>
              <a:rPr lang="en-US" dirty="0"/>
              <a:t> di </a:t>
            </a:r>
            <a:r>
              <a:rPr lang="en-US" dirty="0" err="1"/>
              <a:t>Robotica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logo%20wm%20per%20timesheet">
            <a:extLst>
              <a:ext uri="{FF2B5EF4-FFF2-40B4-BE49-F238E27FC236}">
                <a16:creationId xmlns:a16="http://schemas.microsoft.com/office/drawing/2014/main" id="{C201022A-B98C-4253-A14D-A14CB26B3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8" y="136043"/>
            <a:ext cx="2520280" cy="96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3">
            <a:extLst>
              <a:ext uri="{FF2B5EF4-FFF2-40B4-BE49-F238E27FC236}">
                <a16:creationId xmlns:a16="http://schemas.microsoft.com/office/drawing/2014/main" id="{F7554296-6032-44C4-A10D-33AE341F5D17}"/>
              </a:ext>
            </a:extLst>
          </p:cNvPr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5CD1E35-DA3E-41EB-8AAB-734C7C27B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sp>
        <p:nvSpPr>
          <p:cNvPr id="9" name="CasellaDiTesto 11">
            <a:extLst>
              <a:ext uri="{FF2B5EF4-FFF2-40B4-BE49-F238E27FC236}">
                <a16:creationId xmlns:a16="http://schemas.microsoft.com/office/drawing/2014/main" id="{6ADF982A-B766-48A4-A258-C81288073CEC}"/>
              </a:ext>
            </a:extLst>
          </p:cNvPr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67B30DCD-2E79-4D41-ABF1-948E5E76C4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35" y="187844"/>
            <a:ext cx="3129287" cy="89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9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Pipăiți-l</a:t>
            </a:r>
            <a:endParaRPr lang="ru-RU" dirty="0"/>
          </a:p>
        </p:txBody>
      </p:sp>
      <p:sp>
        <p:nvSpPr>
          <p:cNvPr id="12" name="Rettangolo 3">
            <a:extLst>
              <a:ext uri="{FF2B5EF4-FFF2-40B4-BE49-F238E27FC236}">
                <a16:creationId xmlns:a16="http://schemas.microsoft.com/office/drawing/2014/main" id="{690B776C-D0E1-4A6B-8F21-206919B494BF}"/>
              </a:ext>
            </a:extLst>
          </p:cNvPr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7">
            <a:extLst>
              <a:ext uri="{FF2B5EF4-FFF2-40B4-BE49-F238E27FC236}">
                <a16:creationId xmlns:a16="http://schemas.microsoft.com/office/drawing/2014/main" id="{61C7B3DC-A30A-4B08-A818-EF8331C68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sp>
        <p:nvSpPr>
          <p:cNvPr id="16" name="CasellaDiTesto 11">
            <a:extLst>
              <a:ext uri="{FF2B5EF4-FFF2-40B4-BE49-F238E27FC236}">
                <a16:creationId xmlns:a16="http://schemas.microsoft.com/office/drawing/2014/main" id="{B7622E11-3038-4006-BFAE-BA4759D2FD33}"/>
              </a:ext>
            </a:extLst>
          </p:cNvPr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7" name="Immagine 8">
            <a:extLst>
              <a:ext uri="{FF2B5EF4-FFF2-40B4-BE49-F238E27FC236}">
                <a16:creationId xmlns:a16="http://schemas.microsoft.com/office/drawing/2014/main" id="{9D2107F0-E07B-4823-8311-C3926D630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35" y="187844"/>
            <a:ext cx="3129287" cy="896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BC377D-B3A7-44E3-9654-FC0AAF73D2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31" t="19575" r="34114" b="4475"/>
          <a:stretch/>
        </p:blipFill>
        <p:spPr>
          <a:xfrm>
            <a:off x="2312134" y="1326834"/>
            <a:ext cx="6831866" cy="452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Persoane cu deficiențe de vedere</a:t>
            </a:r>
            <a:endParaRPr lang="ru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CCE31-2E86-4F30-8A30-32DF10967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66773" cy="4351338"/>
          </a:xfrm>
        </p:spPr>
        <p:txBody>
          <a:bodyPr/>
          <a:lstStyle/>
          <a:p>
            <a:r>
              <a:rPr lang="ro-RO" dirty="0"/>
              <a:t>Creați un joc de rol în care elevii să învețe cum să recunoască obiectele fără să folosească ochii</a:t>
            </a:r>
          </a:p>
          <a:p>
            <a:r>
              <a:rPr lang="ro-RO" dirty="0"/>
              <a:t>Atingeți toate sculpturile și învățați să le recunoașteți</a:t>
            </a:r>
          </a:p>
          <a:p>
            <a:r>
              <a:rPr lang="ro-RO" dirty="0"/>
              <a:t>Vizionați filmul: </a:t>
            </a:r>
            <a:r>
              <a:rPr lang="ro-RO" dirty="0">
                <a:hlinkClick r:id="rId3"/>
              </a:rPr>
              <a:t>https://www.youtube.com/watch?v=Chr20yo1TOU</a:t>
            </a:r>
            <a:r>
              <a:rPr lang="ro-RO" dirty="0"/>
              <a:t> </a:t>
            </a:r>
          </a:p>
          <a:p>
            <a:endParaRPr lang="en-US" dirty="0"/>
          </a:p>
        </p:txBody>
      </p:sp>
      <p:sp>
        <p:nvSpPr>
          <p:cNvPr id="12" name="Rettangolo 3">
            <a:extLst>
              <a:ext uri="{FF2B5EF4-FFF2-40B4-BE49-F238E27FC236}">
                <a16:creationId xmlns:a16="http://schemas.microsoft.com/office/drawing/2014/main" id="{690B776C-D0E1-4A6B-8F21-206919B494BF}"/>
              </a:ext>
            </a:extLst>
          </p:cNvPr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7">
            <a:extLst>
              <a:ext uri="{FF2B5EF4-FFF2-40B4-BE49-F238E27FC236}">
                <a16:creationId xmlns:a16="http://schemas.microsoft.com/office/drawing/2014/main" id="{61C7B3DC-A30A-4B08-A818-EF8331C68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sp>
        <p:nvSpPr>
          <p:cNvPr id="16" name="CasellaDiTesto 11">
            <a:extLst>
              <a:ext uri="{FF2B5EF4-FFF2-40B4-BE49-F238E27FC236}">
                <a16:creationId xmlns:a16="http://schemas.microsoft.com/office/drawing/2014/main" id="{B7622E11-3038-4006-BFAE-BA4759D2FD33}"/>
              </a:ext>
            </a:extLst>
          </p:cNvPr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7" name="Immagine 8">
            <a:extLst>
              <a:ext uri="{FF2B5EF4-FFF2-40B4-BE49-F238E27FC236}">
                <a16:creationId xmlns:a16="http://schemas.microsoft.com/office/drawing/2014/main" id="{9D2107F0-E07B-4823-8311-C3926D630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35" y="187844"/>
            <a:ext cx="3129287" cy="896051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D1F77E8B-D892-4433-B80F-79149FE545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86" t="23162" r="40286" b="26813"/>
          <a:stretch/>
        </p:blipFill>
        <p:spPr>
          <a:xfrm>
            <a:off x="6436083" y="1939726"/>
            <a:ext cx="5666774" cy="279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3">
            <a:extLst>
              <a:ext uri="{FF2B5EF4-FFF2-40B4-BE49-F238E27FC236}">
                <a16:creationId xmlns:a16="http://schemas.microsoft.com/office/drawing/2014/main" id="{690B776C-D0E1-4A6B-8F21-206919B494BF}"/>
              </a:ext>
            </a:extLst>
          </p:cNvPr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7">
            <a:extLst>
              <a:ext uri="{FF2B5EF4-FFF2-40B4-BE49-F238E27FC236}">
                <a16:creationId xmlns:a16="http://schemas.microsoft.com/office/drawing/2014/main" id="{61C7B3DC-A30A-4B08-A818-EF8331C68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sp>
        <p:nvSpPr>
          <p:cNvPr id="16" name="CasellaDiTesto 11">
            <a:extLst>
              <a:ext uri="{FF2B5EF4-FFF2-40B4-BE49-F238E27FC236}">
                <a16:creationId xmlns:a16="http://schemas.microsoft.com/office/drawing/2014/main" id="{B7622E11-3038-4006-BFAE-BA4759D2FD33}"/>
              </a:ext>
            </a:extLst>
          </p:cNvPr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7" name="Immagine 8">
            <a:extLst>
              <a:ext uri="{FF2B5EF4-FFF2-40B4-BE49-F238E27FC236}">
                <a16:creationId xmlns:a16="http://schemas.microsoft.com/office/drawing/2014/main" id="{3DD071D5-2FD9-4637-93EB-AF91AC28E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35" y="187844"/>
            <a:ext cx="3129287" cy="8960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495CB-C050-419A-86E1-239785B00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843" y="2549786"/>
            <a:ext cx="10377668" cy="4351338"/>
          </a:xfrm>
        </p:spPr>
        <p:txBody>
          <a:bodyPr>
            <a:normAutofit/>
          </a:bodyPr>
          <a:lstStyle/>
          <a:p>
            <a:r>
              <a:rPr lang="ro-RO" sz="4400" dirty="0"/>
              <a:t> Discutați despre problemele </a:t>
            </a:r>
            <a:r>
              <a:rPr lang="en-GB" sz="4400" dirty="0"/>
              <a:t>cu care se confront</a:t>
            </a:r>
            <a:r>
              <a:rPr lang="ro-RO" sz="4400" dirty="0"/>
              <a:t>ă cei cu deficiențe de vedere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508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Cuprins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9912-7081-4ABC-A4C8-12600DE62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Ce este Artă </a:t>
            </a:r>
            <a:r>
              <a:rPr lang="en-US" dirty="0"/>
              <a:t>3</a:t>
            </a:r>
            <a:r>
              <a:rPr lang="ro-RO" dirty="0"/>
              <a:t>D</a:t>
            </a:r>
            <a:endParaRPr lang="en-US" dirty="0"/>
          </a:p>
          <a:p>
            <a:r>
              <a:rPr lang="ro-RO" dirty="0"/>
              <a:t>Artă 3D pentru schimbarea modului în care înțelegem arta</a:t>
            </a:r>
            <a:endParaRPr lang="en-US" dirty="0"/>
          </a:p>
          <a:p>
            <a:r>
              <a:rPr lang="ro-RO" dirty="0"/>
              <a:t>F</a:t>
            </a:r>
            <a:r>
              <a:rPr lang="en-US" dirty="0" err="1"/>
              <a:t>otogrammetr</a:t>
            </a:r>
            <a:r>
              <a:rPr lang="ro-RO" dirty="0"/>
              <a:t>ie</a:t>
            </a:r>
            <a:endParaRPr lang="en-US" dirty="0"/>
          </a:p>
          <a:p>
            <a:r>
              <a:rPr lang="ro-RO" dirty="0"/>
              <a:t>Cum se face</a:t>
            </a:r>
            <a:endParaRPr lang="en-US" dirty="0"/>
          </a:p>
          <a:p>
            <a:r>
              <a:rPr lang="ro-RO" dirty="0"/>
              <a:t>Tipărirea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12" name="Rettangolo 3">
            <a:extLst>
              <a:ext uri="{FF2B5EF4-FFF2-40B4-BE49-F238E27FC236}">
                <a16:creationId xmlns:a16="http://schemas.microsoft.com/office/drawing/2014/main" id="{690B776C-D0E1-4A6B-8F21-206919B494BF}"/>
              </a:ext>
            </a:extLst>
          </p:cNvPr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7">
            <a:extLst>
              <a:ext uri="{FF2B5EF4-FFF2-40B4-BE49-F238E27FC236}">
                <a16:creationId xmlns:a16="http://schemas.microsoft.com/office/drawing/2014/main" id="{61C7B3DC-A30A-4B08-A818-EF8331C68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sp>
        <p:nvSpPr>
          <p:cNvPr id="16" name="CasellaDiTesto 11">
            <a:extLst>
              <a:ext uri="{FF2B5EF4-FFF2-40B4-BE49-F238E27FC236}">
                <a16:creationId xmlns:a16="http://schemas.microsoft.com/office/drawing/2014/main" id="{B7622E11-3038-4006-BFAE-BA4759D2FD33}"/>
              </a:ext>
            </a:extLst>
          </p:cNvPr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7" name="Immagine 8">
            <a:extLst>
              <a:ext uri="{FF2B5EF4-FFF2-40B4-BE49-F238E27FC236}">
                <a16:creationId xmlns:a16="http://schemas.microsoft.com/office/drawing/2014/main" id="{9D2107F0-E07B-4823-8311-C3926D630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35" y="187844"/>
            <a:ext cx="3129287" cy="89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6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3">
            <a:extLst>
              <a:ext uri="{FF2B5EF4-FFF2-40B4-BE49-F238E27FC236}">
                <a16:creationId xmlns:a16="http://schemas.microsoft.com/office/drawing/2014/main" id="{690B776C-D0E1-4A6B-8F21-206919B494BF}"/>
              </a:ext>
            </a:extLst>
          </p:cNvPr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7">
            <a:extLst>
              <a:ext uri="{FF2B5EF4-FFF2-40B4-BE49-F238E27FC236}">
                <a16:creationId xmlns:a16="http://schemas.microsoft.com/office/drawing/2014/main" id="{61C7B3DC-A30A-4B08-A818-EF8331C68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sp>
        <p:nvSpPr>
          <p:cNvPr id="16" name="CasellaDiTesto 11">
            <a:extLst>
              <a:ext uri="{FF2B5EF4-FFF2-40B4-BE49-F238E27FC236}">
                <a16:creationId xmlns:a16="http://schemas.microsoft.com/office/drawing/2014/main" id="{B7622E11-3038-4006-BFAE-BA4759D2FD33}"/>
              </a:ext>
            </a:extLst>
          </p:cNvPr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2372F6-ABD0-4328-B6A8-83477B6B2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3854370" cy="578155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78706D5-3987-4AA6-8487-CE235D6C6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70" y="-1"/>
            <a:ext cx="2754774" cy="574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2B0C90-104C-422C-880D-A53278EF400E}"/>
              </a:ext>
            </a:extLst>
          </p:cNvPr>
          <p:cNvSpPr/>
          <p:nvPr/>
        </p:nvSpPr>
        <p:spPr>
          <a:xfrm>
            <a:off x="7978815" y="2331521"/>
            <a:ext cx="31292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dirty="0">
                <a:solidFill>
                  <a:srgbClr val="4472C5"/>
                </a:solidFill>
                <a:latin typeface="Raleway-Regular"/>
              </a:rPr>
              <a:t>Artă </a:t>
            </a:r>
            <a:r>
              <a:rPr lang="en-US" sz="3200" dirty="0">
                <a:solidFill>
                  <a:srgbClr val="4472C5"/>
                </a:solidFill>
                <a:latin typeface="Raleway-Regular"/>
              </a:rPr>
              <a:t>3</a:t>
            </a:r>
            <a:r>
              <a:rPr lang="ro-RO" sz="3200" dirty="0">
                <a:solidFill>
                  <a:srgbClr val="4472C5"/>
                </a:solidFill>
                <a:latin typeface="Raleway-Regular"/>
              </a:rPr>
              <a:t>D</a:t>
            </a:r>
            <a:r>
              <a:rPr lang="en-US" sz="3200" dirty="0">
                <a:solidFill>
                  <a:srgbClr val="4472C5"/>
                </a:solidFill>
                <a:latin typeface="Raleway-Regular"/>
              </a:rPr>
              <a:t>: </a:t>
            </a:r>
            <a:r>
              <a:rPr lang="ro-RO" sz="3200" dirty="0">
                <a:solidFill>
                  <a:srgbClr val="4472C5"/>
                </a:solidFill>
                <a:latin typeface="Raleway-Regular"/>
              </a:rPr>
              <a:t>pornește de la un muzeu real și îți aduce arta</a:t>
            </a:r>
            <a:r>
              <a:rPr lang="en-US" sz="3200" dirty="0">
                <a:solidFill>
                  <a:srgbClr val="4472C5"/>
                </a:solidFill>
                <a:latin typeface="Raleway-Regular"/>
              </a:rPr>
              <a:t>!</a:t>
            </a:r>
            <a:endParaRPr lang="en-US" sz="3200" dirty="0"/>
          </a:p>
        </p:txBody>
      </p:sp>
      <p:pic>
        <p:nvPicPr>
          <p:cNvPr id="17" name="Immagine 8">
            <a:extLst>
              <a:ext uri="{FF2B5EF4-FFF2-40B4-BE49-F238E27FC236}">
                <a16:creationId xmlns:a16="http://schemas.microsoft.com/office/drawing/2014/main" id="{3DD071D5-2FD9-4637-93EB-AF91AC28ED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35" y="187844"/>
            <a:ext cx="3129287" cy="89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Muzeu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9912-7081-4ABC-A4C8-12600DE62D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În acest </a:t>
            </a:r>
            <a:r>
              <a:rPr lang="ro-RO" dirty="0" err="1"/>
              <a:t>slide</a:t>
            </a:r>
            <a:r>
              <a:rPr lang="ro-RO" dirty="0"/>
              <a:t> (profesorul) pune un exemplu dintr-un muzeu din apropiere</a:t>
            </a:r>
            <a:endParaRPr lang="en-US" dirty="0"/>
          </a:p>
          <a:p>
            <a:r>
              <a:rPr lang="ro-RO" dirty="0"/>
              <a:t>Alege unele lucrări pe care le vei reprezenta în diferite moduri </a:t>
            </a:r>
          </a:p>
          <a:p>
            <a:r>
              <a:rPr lang="ro-RO" dirty="0"/>
              <a:t>F</a:t>
            </a:r>
            <a:r>
              <a:rPr lang="en-US" dirty="0" err="1"/>
              <a:t>otogrammetr</a:t>
            </a:r>
            <a:r>
              <a:rPr lang="ro-RO" dirty="0"/>
              <a:t>ie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B8589-E957-4E75-9DEC-E2D946907B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o-RO" dirty="0"/>
              <a:t>Importați în software-</a:t>
            </a:r>
            <a:r>
              <a:rPr lang="ro-RO" dirty="0" err="1"/>
              <a:t>ul</a:t>
            </a:r>
            <a:r>
              <a:rPr lang="ro-RO" dirty="0"/>
              <a:t> imprimantei 3D </a:t>
            </a:r>
          </a:p>
          <a:p>
            <a:r>
              <a:rPr lang="ro-RO" dirty="0"/>
              <a:t>Tipăriți-l</a:t>
            </a:r>
          </a:p>
          <a:p>
            <a:r>
              <a:rPr lang="ro-RO" dirty="0"/>
              <a:t>Folosiți-l cu elevii, cu oameni cu deficiențe de vedere</a:t>
            </a:r>
          </a:p>
          <a:p>
            <a:r>
              <a:rPr lang="ro-RO" dirty="0"/>
              <a:t>Organizați o expoziție în școală</a:t>
            </a:r>
            <a:endParaRPr lang="en-US" dirty="0"/>
          </a:p>
        </p:txBody>
      </p:sp>
      <p:sp>
        <p:nvSpPr>
          <p:cNvPr id="12" name="Rettangolo 3">
            <a:extLst>
              <a:ext uri="{FF2B5EF4-FFF2-40B4-BE49-F238E27FC236}">
                <a16:creationId xmlns:a16="http://schemas.microsoft.com/office/drawing/2014/main" id="{690B776C-D0E1-4A6B-8F21-206919B494BF}"/>
              </a:ext>
            </a:extLst>
          </p:cNvPr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7">
            <a:extLst>
              <a:ext uri="{FF2B5EF4-FFF2-40B4-BE49-F238E27FC236}">
                <a16:creationId xmlns:a16="http://schemas.microsoft.com/office/drawing/2014/main" id="{61C7B3DC-A30A-4B08-A818-EF8331C68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sp>
        <p:nvSpPr>
          <p:cNvPr id="16" name="CasellaDiTesto 11">
            <a:extLst>
              <a:ext uri="{FF2B5EF4-FFF2-40B4-BE49-F238E27FC236}">
                <a16:creationId xmlns:a16="http://schemas.microsoft.com/office/drawing/2014/main" id="{B7622E11-3038-4006-BFAE-BA4759D2FD33}"/>
              </a:ext>
            </a:extLst>
          </p:cNvPr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7" name="Immagine 8">
            <a:extLst>
              <a:ext uri="{FF2B5EF4-FFF2-40B4-BE49-F238E27FC236}">
                <a16:creationId xmlns:a16="http://schemas.microsoft.com/office/drawing/2014/main" id="{9D2107F0-E07B-4823-8311-C3926D630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35" y="187844"/>
            <a:ext cx="3129287" cy="89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3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Pas cu pas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9912-7081-4ABC-A4C8-12600DE62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o-RO" dirty="0"/>
              <a:t>Mergeți la muzeu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Alegeți o sculptură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F</a:t>
            </a:r>
            <a:r>
              <a:rPr lang="en-US" dirty="0" err="1"/>
              <a:t>otogrammetr</a:t>
            </a:r>
            <a:r>
              <a:rPr lang="ro-RO" dirty="0"/>
              <a:t>ie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Desenați sculptura în 2d (modul tradițional)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Importați modelul 3D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Tipăriți-l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Folosiți-l cu oameni cu deficiențe de vedere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Rettangolo 3">
            <a:extLst>
              <a:ext uri="{FF2B5EF4-FFF2-40B4-BE49-F238E27FC236}">
                <a16:creationId xmlns:a16="http://schemas.microsoft.com/office/drawing/2014/main" id="{690B776C-D0E1-4A6B-8F21-206919B494BF}"/>
              </a:ext>
            </a:extLst>
          </p:cNvPr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7">
            <a:extLst>
              <a:ext uri="{FF2B5EF4-FFF2-40B4-BE49-F238E27FC236}">
                <a16:creationId xmlns:a16="http://schemas.microsoft.com/office/drawing/2014/main" id="{61C7B3DC-A30A-4B08-A818-EF8331C68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sp>
        <p:nvSpPr>
          <p:cNvPr id="16" name="CasellaDiTesto 11">
            <a:extLst>
              <a:ext uri="{FF2B5EF4-FFF2-40B4-BE49-F238E27FC236}">
                <a16:creationId xmlns:a16="http://schemas.microsoft.com/office/drawing/2014/main" id="{B7622E11-3038-4006-BFAE-BA4759D2FD33}"/>
              </a:ext>
            </a:extLst>
          </p:cNvPr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7" name="Immagine 8">
            <a:extLst>
              <a:ext uri="{FF2B5EF4-FFF2-40B4-BE49-F238E27FC236}">
                <a16:creationId xmlns:a16="http://schemas.microsoft.com/office/drawing/2014/main" id="{9D2107F0-E07B-4823-8311-C3926D630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35" y="187844"/>
            <a:ext cx="3129287" cy="89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Mergeți la muzeu</a:t>
            </a:r>
            <a:endParaRPr lang="ru-RU" dirty="0"/>
          </a:p>
        </p:txBody>
      </p:sp>
      <p:sp>
        <p:nvSpPr>
          <p:cNvPr id="12" name="Rettangolo 3">
            <a:extLst>
              <a:ext uri="{FF2B5EF4-FFF2-40B4-BE49-F238E27FC236}">
                <a16:creationId xmlns:a16="http://schemas.microsoft.com/office/drawing/2014/main" id="{690B776C-D0E1-4A6B-8F21-206919B494BF}"/>
              </a:ext>
            </a:extLst>
          </p:cNvPr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7">
            <a:extLst>
              <a:ext uri="{FF2B5EF4-FFF2-40B4-BE49-F238E27FC236}">
                <a16:creationId xmlns:a16="http://schemas.microsoft.com/office/drawing/2014/main" id="{61C7B3DC-A30A-4B08-A818-EF8331C68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sp>
        <p:nvSpPr>
          <p:cNvPr id="16" name="CasellaDiTesto 11">
            <a:extLst>
              <a:ext uri="{FF2B5EF4-FFF2-40B4-BE49-F238E27FC236}">
                <a16:creationId xmlns:a16="http://schemas.microsoft.com/office/drawing/2014/main" id="{B7622E11-3038-4006-BFAE-BA4759D2FD33}"/>
              </a:ext>
            </a:extLst>
          </p:cNvPr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7" name="Immagine 8">
            <a:extLst>
              <a:ext uri="{FF2B5EF4-FFF2-40B4-BE49-F238E27FC236}">
                <a16:creationId xmlns:a16="http://schemas.microsoft.com/office/drawing/2014/main" id="{9D2107F0-E07B-4823-8311-C3926D630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35" y="187844"/>
            <a:ext cx="3129287" cy="89605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6D7495-A3A9-487D-9961-C84AB88E2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907676" y="1488463"/>
            <a:ext cx="6597114" cy="43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1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Alegeți o sculptură și desenați-o</a:t>
            </a:r>
            <a:endParaRPr lang="ru-RU" dirty="0"/>
          </a:p>
        </p:txBody>
      </p:sp>
      <p:sp>
        <p:nvSpPr>
          <p:cNvPr id="12" name="Rettangolo 3">
            <a:extLst>
              <a:ext uri="{FF2B5EF4-FFF2-40B4-BE49-F238E27FC236}">
                <a16:creationId xmlns:a16="http://schemas.microsoft.com/office/drawing/2014/main" id="{690B776C-D0E1-4A6B-8F21-206919B494BF}"/>
              </a:ext>
            </a:extLst>
          </p:cNvPr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7">
            <a:extLst>
              <a:ext uri="{FF2B5EF4-FFF2-40B4-BE49-F238E27FC236}">
                <a16:creationId xmlns:a16="http://schemas.microsoft.com/office/drawing/2014/main" id="{61C7B3DC-A30A-4B08-A818-EF8331C68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sp>
        <p:nvSpPr>
          <p:cNvPr id="16" name="CasellaDiTesto 11">
            <a:extLst>
              <a:ext uri="{FF2B5EF4-FFF2-40B4-BE49-F238E27FC236}">
                <a16:creationId xmlns:a16="http://schemas.microsoft.com/office/drawing/2014/main" id="{B7622E11-3038-4006-BFAE-BA4759D2FD33}"/>
              </a:ext>
            </a:extLst>
          </p:cNvPr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7" name="Immagine 8">
            <a:extLst>
              <a:ext uri="{FF2B5EF4-FFF2-40B4-BE49-F238E27FC236}">
                <a16:creationId xmlns:a16="http://schemas.microsoft.com/office/drawing/2014/main" id="{9D2107F0-E07B-4823-8311-C3926D630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35" y="187844"/>
            <a:ext cx="3129287" cy="896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B52679-1A64-4C23-94AA-74E353E88A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16" t="17966" r="23196" b="2874"/>
          <a:stretch/>
        </p:blipFill>
        <p:spPr>
          <a:xfrm>
            <a:off x="2698567" y="1354238"/>
            <a:ext cx="6840638" cy="449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0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Fotogrammetrie</a:t>
            </a:r>
            <a:endParaRPr lang="ru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B196B-24C3-4E4E-86DB-C64735E21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00685" cy="4351338"/>
          </a:xfrm>
        </p:spPr>
        <p:txBody>
          <a:bodyPr/>
          <a:lstStyle/>
          <a:p>
            <a:r>
              <a:rPr lang="ro-RO" dirty="0"/>
              <a:t>Imaginea provine de la aplicația SCANN3D pentru Android</a:t>
            </a:r>
            <a:endParaRPr lang="en-US" dirty="0"/>
          </a:p>
          <a:p>
            <a:r>
              <a:rPr lang="ro-RO" dirty="0"/>
              <a:t>Dar există o serie de aplicații pentru Android și </a:t>
            </a:r>
            <a:r>
              <a:rPr lang="ro-RO" dirty="0" err="1"/>
              <a:t>iOS</a:t>
            </a:r>
            <a:r>
              <a:rPr lang="ro-RO" dirty="0"/>
              <a:t> pentru realizarea acestei operații! </a:t>
            </a:r>
          </a:p>
          <a:p>
            <a:r>
              <a:rPr lang="ro-RO" dirty="0"/>
              <a:t>Operația e simplă, dar necesită multă precizie și liniște.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Rettangolo 3">
            <a:extLst>
              <a:ext uri="{FF2B5EF4-FFF2-40B4-BE49-F238E27FC236}">
                <a16:creationId xmlns:a16="http://schemas.microsoft.com/office/drawing/2014/main" id="{690B776C-D0E1-4A6B-8F21-206919B494BF}"/>
              </a:ext>
            </a:extLst>
          </p:cNvPr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7">
            <a:extLst>
              <a:ext uri="{FF2B5EF4-FFF2-40B4-BE49-F238E27FC236}">
                <a16:creationId xmlns:a16="http://schemas.microsoft.com/office/drawing/2014/main" id="{61C7B3DC-A30A-4B08-A818-EF8331C68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sp>
        <p:nvSpPr>
          <p:cNvPr id="16" name="CasellaDiTesto 11">
            <a:extLst>
              <a:ext uri="{FF2B5EF4-FFF2-40B4-BE49-F238E27FC236}">
                <a16:creationId xmlns:a16="http://schemas.microsoft.com/office/drawing/2014/main" id="{B7622E11-3038-4006-BFAE-BA4759D2FD33}"/>
              </a:ext>
            </a:extLst>
          </p:cNvPr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7" name="Immagine 8">
            <a:extLst>
              <a:ext uri="{FF2B5EF4-FFF2-40B4-BE49-F238E27FC236}">
                <a16:creationId xmlns:a16="http://schemas.microsoft.com/office/drawing/2014/main" id="{9D2107F0-E07B-4823-8311-C3926D630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35" y="187844"/>
            <a:ext cx="3129287" cy="896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2A23EA-F3F6-46AB-BD31-F30209C809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677" t="32799" r="25000" b="6083"/>
          <a:stretch/>
        </p:blipFill>
        <p:spPr>
          <a:xfrm>
            <a:off x="8821435" y="1499971"/>
            <a:ext cx="2233914" cy="395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Importați și tipăriți</a:t>
            </a:r>
            <a:endParaRPr lang="ru-RU" dirty="0"/>
          </a:p>
        </p:txBody>
      </p:sp>
      <p:sp>
        <p:nvSpPr>
          <p:cNvPr id="12" name="Rettangolo 3">
            <a:extLst>
              <a:ext uri="{FF2B5EF4-FFF2-40B4-BE49-F238E27FC236}">
                <a16:creationId xmlns:a16="http://schemas.microsoft.com/office/drawing/2014/main" id="{690B776C-D0E1-4A6B-8F21-206919B494BF}"/>
              </a:ext>
            </a:extLst>
          </p:cNvPr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7">
            <a:extLst>
              <a:ext uri="{FF2B5EF4-FFF2-40B4-BE49-F238E27FC236}">
                <a16:creationId xmlns:a16="http://schemas.microsoft.com/office/drawing/2014/main" id="{61C7B3DC-A30A-4B08-A818-EF8331C68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sp>
        <p:nvSpPr>
          <p:cNvPr id="16" name="CasellaDiTesto 11">
            <a:extLst>
              <a:ext uri="{FF2B5EF4-FFF2-40B4-BE49-F238E27FC236}">
                <a16:creationId xmlns:a16="http://schemas.microsoft.com/office/drawing/2014/main" id="{B7622E11-3038-4006-BFAE-BA4759D2FD33}"/>
              </a:ext>
            </a:extLst>
          </p:cNvPr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7" name="Immagine 8">
            <a:extLst>
              <a:ext uri="{FF2B5EF4-FFF2-40B4-BE49-F238E27FC236}">
                <a16:creationId xmlns:a16="http://schemas.microsoft.com/office/drawing/2014/main" id="{9D2107F0-E07B-4823-8311-C3926D630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35" y="187844"/>
            <a:ext cx="3129287" cy="896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4B9B22-9978-47FD-BD6C-B5DB940AAC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50" t="17967" r="24335" b="7501"/>
          <a:stretch/>
        </p:blipFill>
        <p:spPr>
          <a:xfrm>
            <a:off x="2343401" y="1376142"/>
            <a:ext cx="7034251" cy="449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3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1" id="{BC2E50F2-C952-304F-81A0-22F5A353AFDB}" vid="{FFF54A2B-405F-BA4A-B669-4601D244C45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presentation_layout</Template>
  <TotalTime>179</TotalTime>
  <Words>262</Words>
  <Application>Microsoft Office PowerPoint</Application>
  <PresentationFormat>Widescreen</PresentationFormat>
  <Paragraphs>62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Raleway</vt:lpstr>
      <vt:lpstr>Raleway-Regular</vt:lpstr>
      <vt:lpstr>Tema di Office</vt:lpstr>
      <vt:lpstr>Artă 3D</vt:lpstr>
      <vt:lpstr>Cuprins</vt:lpstr>
      <vt:lpstr>PowerPoint Presentation</vt:lpstr>
      <vt:lpstr>Muzeu</vt:lpstr>
      <vt:lpstr>Pas cu pas</vt:lpstr>
      <vt:lpstr>Mergeți la muzeu</vt:lpstr>
      <vt:lpstr>Alegeți o sculptură și desenați-o</vt:lpstr>
      <vt:lpstr>Fotogrammetrie</vt:lpstr>
      <vt:lpstr>Importați și tipăriți</vt:lpstr>
      <vt:lpstr>Pipăiți-l</vt:lpstr>
      <vt:lpstr>Persoane cu deficiențe de vedere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Ana Suduc</dc:creator>
  <cp:lastModifiedBy>Ana Suduc</cp:lastModifiedBy>
  <cp:revision>20</cp:revision>
  <dcterms:created xsi:type="dcterms:W3CDTF">2018-06-15T06:50:58Z</dcterms:created>
  <dcterms:modified xsi:type="dcterms:W3CDTF">2020-01-08T17:43:36Z</dcterms:modified>
</cp:coreProperties>
</file>