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68" r:id="rId4"/>
    <p:sldId id="257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4163"/>
    <a:srgbClr val="D23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/>
    <p:restoredTop sz="94651"/>
  </p:normalViewPr>
  <p:slideViewPr>
    <p:cSldViewPr snapToGrid="0" snapToObjects="1">
      <p:cViewPr varScale="1">
        <p:scale>
          <a:sx n="59" d="100"/>
          <a:sy n="59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1F0E2-3D9F-2946-B624-776A89EC75DC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9FCC3-DBCD-8F4E-8515-3121F58473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8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B974-D739-0546-B632-A0B940458FB5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r>
              <a:rPr lang="it-IT" dirty="0">
                <a:latin typeface="Walkway Black" charset="0"/>
                <a:ea typeface="Walkway Black" charset="0"/>
                <a:cs typeface="Walkway Black" charset="0"/>
              </a:rPr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Katrin Kolmer-Kurtz, JKG Weil </a:t>
            </a:r>
            <a:r>
              <a:rPr lang="it-IT" dirty="0" err="1"/>
              <a:t>der</a:t>
            </a:r>
            <a:r>
              <a:rPr lang="it-IT" dirty="0"/>
              <a:t> </a:t>
            </a:r>
            <a:r>
              <a:rPr lang="it-IT" dirty="0" err="1"/>
              <a:t>Stadt</a:t>
            </a:r>
            <a:r>
              <a:rPr lang="it-IT" dirty="0"/>
              <a:t>, Germany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Introducere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:</a:t>
            </a: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Acest scenariu de învățare poate fi utilizat la orice lecție de limbă străină (începând cu al doilea an de studiu). </a:t>
            </a: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Profesorul ar trebui să aibă cel puțin cunoștințe minime de tipărire 3D sau un coleg care să-l ajute. 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06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Buna tuturor, </a:t>
            </a: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În cadrul acestui scenariu de învățare, clasa voastră/grupul vostru va deschide un “magazin de suvenire”. Veți tipări singuri toate suvenirele. </a:t>
            </a:r>
          </a:p>
          <a:p>
            <a:pPr marL="0" indent="0">
              <a:buNone/>
            </a:pPr>
            <a:endParaRPr lang="ro-RO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Pentru început trebuie să știți ce suvenire doriți să produceți. Urmații pașii prezentați în continuare.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7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1)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Documentați-vă pe internet cu privire la țara în care se vorbește limba străină pe care o studiem.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2)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Alegeți o regiune/ loc/ oraș pe care o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/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îl găsiți cel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/</a:t>
            </a:r>
            <a:r>
              <a:rPr lang="en-US" dirty="0" err="1">
                <a:latin typeface="Raleway" charset="0"/>
                <a:ea typeface="Raleway" charset="0"/>
                <a:cs typeface="Raleway" charset="0"/>
              </a:rPr>
              <a:t>cea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 mai interesant/ă. 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Lua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ți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 not</a:t>
            </a:r>
            <a:r>
              <a:rPr lang="ro-RO" dirty="0" err="1">
                <a:latin typeface="Raleway" charset="0"/>
                <a:ea typeface="Raleway" charset="0"/>
                <a:cs typeface="Raleway" charset="0"/>
              </a:rPr>
              <a:t>iț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e.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3)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Aflați ce e specific locului, ex. mâncarea, clădirile, obiectivele turistice – ce merită a fi tipărit 3D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? </a:t>
            </a:r>
            <a:r>
              <a:rPr lang="it-IT" dirty="0">
                <a:latin typeface="Raleway" charset="0"/>
                <a:ea typeface="Raleway" charset="0"/>
                <a:cs typeface="Raleway" charset="0"/>
                <a:hlinkClick r:id="rId2"/>
              </a:rPr>
              <a:t>Thingiverse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vă poate ajuta deoarece oferă o gamă largă de idei. 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7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838200" y="15178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Exemple de lucruri specifice din diferite țări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:</a:t>
            </a:r>
          </a:p>
          <a:p>
            <a:pPr marL="0" indent="0">
              <a:buNone/>
            </a:pP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Ital</a:t>
            </a: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ia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 – Rom</a:t>
            </a: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a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: Collosseum, </a:t>
            </a: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turnul din 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Pis</a:t>
            </a: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a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Fran</a:t>
            </a: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ța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 – Paris: Eiffel Tower, Sacré Coeur, Arc de Triomphe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Spa</a:t>
            </a:r>
            <a:r>
              <a:rPr lang="ro-RO" sz="2000" dirty="0" err="1">
                <a:latin typeface="Raleway" charset="0"/>
                <a:ea typeface="Raleway" charset="0"/>
                <a:cs typeface="Raleway" charset="0"/>
              </a:rPr>
              <a:t>nia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 – Barcelona: Sagrada Familia, Salamandra (Gaudí)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SUA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 – NY: Empire State Building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UK – Lond</a:t>
            </a:r>
            <a:r>
              <a:rPr lang="ro-RO" sz="2000" dirty="0" err="1">
                <a:latin typeface="Raleway" charset="0"/>
                <a:ea typeface="Raleway" charset="0"/>
                <a:cs typeface="Raleway" charset="0"/>
              </a:rPr>
              <a:t>ra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: Tower Bridge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China – Shanghai: Pearl Tower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etc.</a:t>
            </a:r>
          </a:p>
          <a:p>
            <a:pPr marL="0" indent="0">
              <a:buNone/>
            </a:pP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Puteți folosi și forma țării sau simbolurile țării din care puteți confecționa magneți de frigider sau brelocuri. 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(e</a:t>
            </a:r>
            <a:r>
              <a:rPr lang="ro-RO" sz="2000" dirty="0">
                <a:latin typeface="Raleway" charset="0"/>
                <a:ea typeface="Raleway" charset="0"/>
                <a:cs typeface="Raleway" charset="0"/>
              </a:rPr>
              <a:t>x. frunza de arțar specifică Canadei</a:t>
            </a:r>
            <a:r>
              <a:rPr lang="it-IT" sz="2000" dirty="0">
                <a:latin typeface="Raleway" charset="0"/>
                <a:ea typeface="Raleway" charset="0"/>
                <a:cs typeface="Raleway" charset="0"/>
              </a:rPr>
              <a:t>)</a:t>
            </a:r>
            <a:br>
              <a:rPr lang="it-IT" sz="2000" dirty="0">
                <a:latin typeface="Raleway" charset="0"/>
                <a:ea typeface="Raleway" charset="0"/>
                <a:cs typeface="Raleway" charset="0"/>
              </a:rPr>
            </a:br>
            <a:endParaRPr lang="it-IT" sz="2000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4)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După ce ați ales obiectele ce vor constitui suvenirele voastre, colectați cât mai multe informații despre acestea. 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endParaRPr lang="it-IT" sz="1400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79" y="1517868"/>
            <a:ext cx="997042" cy="191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5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Exemplu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:</a:t>
            </a:r>
          </a:p>
          <a:p>
            <a:pPr marL="0" indent="0">
              <a:buNone/>
            </a:pPr>
            <a:r>
              <a:rPr lang="ro-RO" i="1" dirty="0">
                <a:latin typeface="Raleway" charset="0"/>
                <a:ea typeface="Raleway" charset="0"/>
                <a:cs typeface="Raleway" charset="0"/>
              </a:rPr>
              <a:t>Turnul </a:t>
            </a:r>
            <a:r>
              <a:rPr lang="it-IT" i="1" dirty="0">
                <a:latin typeface="Raleway" charset="0"/>
                <a:ea typeface="Raleway" charset="0"/>
                <a:cs typeface="Raleway" charset="0"/>
              </a:rPr>
              <a:t>Eiffel </a:t>
            </a:r>
            <a:r>
              <a:rPr lang="ro-RO" i="1" dirty="0">
                <a:latin typeface="Raleway" charset="0"/>
                <a:ea typeface="Raleway" charset="0"/>
                <a:cs typeface="Raleway" charset="0"/>
              </a:rPr>
              <a:t>d</a:t>
            </a:r>
            <a:r>
              <a:rPr lang="it-IT" i="1" dirty="0">
                <a:latin typeface="Raleway" charset="0"/>
                <a:ea typeface="Raleway" charset="0"/>
                <a:cs typeface="Raleway" charset="0"/>
              </a:rPr>
              <a:t>in Paris: </a:t>
            </a:r>
          </a:p>
          <a:p>
            <a:pPr>
              <a:buFontTx/>
              <a:buChar char="-"/>
            </a:pPr>
            <a:r>
              <a:rPr lang="ro-RO" i="1" dirty="0">
                <a:latin typeface="Raleway" charset="0"/>
                <a:ea typeface="Raleway" charset="0"/>
                <a:cs typeface="Raleway" charset="0"/>
              </a:rPr>
              <a:t>Cine l-a construit și când</a:t>
            </a:r>
            <a:r>
              <a:rPr lang="it-IT" i="1" dirty="0">
                <a:latin typeface="Raleway" charset="0"/>
                <a:ea typeface="Raleway" charset="0"/>
                <a:cs typeface="Raleway" charset="0"/>
              </a:rPr>
              <a:t>? </a:t>
            </a:r>
            <a:r>
              <a:rPr lang="ro-RO" i="1" dirty="0">
                <a:latin typeface="Raleway" charset="0"/>
                <a:ea typeface="Raleway" charset="0"/>
                <a:cs typeface="Raleway" charset="0"/>
              </a:rPr>
              <a:t>Care a fost motivul</a:t>
            </a:r>
            <a:r>
              <a:rPr lang="it-IT" i="1" dirty="0">
                <a:latin typeface="Raleway" charset="0"/>
                <a:ea typeface="Raleway" charset="0"/>
                <a:cs typeface="Raleway" charset="0"/>
              </a:rPr>
              <a:t>?</a:t>
            </a:r>
          </a:p>
          <a:p>
            <a:pPr>
              <a:buFontTx/>
              <a:buChar char="-"/>
            </a:pPr>
            <a:r>
              <a:rPr lang="ro-RO" i="1" dirty="0">
                <a:latin typeface="Raleway" charset="0"/>
                <a:ea typeface="Raleway" charset="0"/>
                <a:cs typeface="Raleway" charset="0"/>
              </a:rPr>
              <a:t>Cât este de înalt și ce specificații tehnice are</a:t>
            </a:r>
            <a:r>
              <a:rPr lang="it-IT" i="1" dirty="0">
                <a:latin typeface="Raleway" charset="0"/>
                <a:ea typeface="Raleway" charset="0"/>
                <a:cs typeface="Raleway" charset="0"/>
              </a:rPr>
              <a:t>?</a:t>
            </a:r>
          </a:p>
          <a:p>
            <a:pPr>
              <a:buFontTx/>
              <a:buChar char="-"/>
            </a:pPr>
            <a:r>
              <a:rPr lang="ro-RO" i="1" dirty="0">
                <a:latin typeface="Raleway" charset="0"/>
                <a:ea typeface="Raleway" charset="0"/>
                <a:cs typeface="Raleway" charset="0"/>
              </a:rPr>
              <a:t>Ce anecdotă puteți spune despre el? </a:t>
            </a:r>
            <a:br>
              <a:rPr lang="it-IT" i="1" dirty="0">
                <a:latin typeface="Raleway" charset="0"/>
                <a:ea typeface="Raleway" charset="0"/>
                <a:cs typeface="Raleway" charset="0"/>
              </a:rPr>
            </a:br>
            <a:endParaRPr lang="it-IT" i="1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Luați notițe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>
              <a:buFontTx/>
              <a:buChar char="-"/>
            </a:pP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201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6)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Tipăriți 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3D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obiectele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7)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După ce fiecare elev a terminat de tipărit și colectat informații despre obiect, organizați un 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&lt;&lt;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stand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&gt;&gt;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Raleway" charset="0"/>
                <a:ea typeface="Raleway" charset="0"/>
                <a:cs typeface="Raleway" charset="0"/>
              </a:rPr>
              <a:t>8)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Împărțiți-vă în două grupuri: 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“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cumpărători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”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 și 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“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vânzători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”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 și pregătiți dialoguri </a:t>
            </a:r>
            <a:r>
              <a:rPr lang="en-US" dirty="0" err="1">
                <a:latin typeface="Raleway" charset="0"/>
                <a:ea typeface="Raleway" charset="0"/>
                <a:cs typeface="Raleway" charset="0"/>
              </a:rPr>
              <a:t>scurte</a:t>
            </a:r>
            <a:r>
              <a:rPr lang="en-US" dirty="0">
                <a:latin typeface="Raleway" charset="0"/>
                <a:ea typeface="Raleway" charset="0"/>
                <a:cs typeface="Raleway" charset="0"/>
              </a:rPr>
              <a:t> 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(Bun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ă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,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ce doriți să cumpărați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? –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Aș dori să cumpăr un suvenir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. –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Ce fel de suvenir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? –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Unul care să-mi reamintească de vacanța în 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… etc….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)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7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pc="600" dirty="0">
                <a:latin typeface="Walkway Black" charset="0"/>
                <a:ea typeface="Walkway Black" charset="0"/>
                <a:cs typeface="Walkway Black" charset="0"/>
              </a:rPr>
              <a:t>Magazinul de suvenire</a:t>
            </a:r>
            <a:endParaRPr lang="it-IT" dirty="0">
              <a:latin typeface="Walkway Black" charset="0"/>
              <a:ea typeface="Walkway Black" charset="0"/>
              <a:cs typeface="Walkway Black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În plus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:</a:t>
            </a: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Puteți vinde suvenirele în Zilele porților deschise ale școlii și să donați banii organizației 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enablingthefuture.org </a:t>
            </a:r>
            <a:r>
              <a:rPr lang="ro-RO" dirty="0">
                <a:latin typeface="Raleway" charset="0"/>
                <a:ea typeface="Raleway" charset="0"/>
                <a:cs typeface="Raleway" charset="0"/>
              </a:rPr>
              <a:t>sau altei organizații umanitare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r>
              <a:rPr lang="ro-RO" dirty="0">
                <a:latin typeface="Raleway" charset="0"/>
                <a:ea typeface="Raleway" charset="0"/>
                <a:cs typeface="Raleway" charset="0"/>
              </a:rPr>
              <a:t>Succes</a:t>
            </a:r>
            <a:r>
              <a:rPr lang="it-IT" dirty="0">
                <a:latin typeface="Raleway" charset="0"/>
                <a:ea typeface="Raleway" charset="0"/>
                <a:cs typeface="Raleway" charset="0"/>
              </a:rPr>
              <a:t>!</a:t>
            </a:r>
          </a:p>
          <a:p>
            <a:pPr marL="0" indent="0">
              <a:buNone/>
            </a:pPr>
            <a:endParaRPr lang="it-IT" dirty="0">
              <a:latin typeface="Raleway" charset="0"/>
              <a:ea typeface="Raleway" charset="0"/>
              <a:cs typeface="Raleway" charset="0"/>
            </a:endParaRPr>
          </a:p>
          <a:p>
            <a:pPr marL="0" indent="0">
              <a:buNone/>
            </a:pP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it-IT" dirty="0">
                <a:effectLst/>
                <a:latin typeface="Times New Roman" charset="0"/>
              </a:rPr>
            </a:br>
            <a:endParaRPr lang="it-IT" dirty="0">
              <a:effectLst/>
              <a:latin typeface="Times New Roman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187845"/>
            <a:ext cx="2219216" cy="6354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05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1" id="{BC2E50F2-C952-304F-81A0-22F5A353AFDB}" vid="{FFF54A2B-405F-BA4A-B669-4601D244C45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presentation_layout</Template>
  <TotalTime>47</TotalTime>
  <Words>379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Raleway</vt:lpstr>
      <vt:lpstr>Times New Roman</vt:lpstr>
      <vt:lpstr>Walkway Black</vt:lpstr>
      <vt:lpstr>Tema di Office</vt:lpstr>
      <vt:lpstr>Magazinul de suvenire </vt:lpstr>
      <vt:lpstr>Magazinul de suvenire</vt:lpstr>
      <vt:lpstr>Magazinul de suvenire</vt:lpstr>
      <vt:lpstr>Magazinul de suvenire</vt:lpstr>
      <vt:lpstr>Magazinul de suvenire</vt:lpstr>
      <vt:lpstr>Magazinul de suvenire</vt:lpstr>
      <vt:lpstr>Magazinul de suvenire</vt:lpstr>
      <vt:lpstr>Magazinul de suvenire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</dc:title>
  <dc:creator>Katrin</dc:creator>
  <cp:lastModifiedBy>Ana Suduc</cp:lastModifiedBy>
  <cp:revision>29</cp:revision>
  <dcterms:created xsi:type="dcterms:W3CDTF">2018-06-07T08:09:47Z</dcterms:created>
  <dcterms:modified xsi:type="dcterms:W3CDTF">2019-10-28T08:13:28Z</dcterms:modified>
</cp:coreProperties>
</file>