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63"/>
    <a:srgbClr val="D2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4651"/>
  </p:normalViewPr>
  <p:slideViewPr>
    <p:cSldViewPr snapToGrid="0" snapToObjects="1">
      <p:cViewPr varScale="1">
        <p:scale>
          <a:sx n="60" d="100"/>
          <a:sy n="60" d="100"/>
        </p:scale>
        <p:origin x="10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F0E2-3D9F-2946-B624-776A89EC75DC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FCC3-DBCD-8F4E-8515-3121F58473B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Model of a smart home</a:t>
            </a:r>
            <a:endParaRPr lang="en-GB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err="1"/>
              <a:t>Authors</a:t>
            </a:r>
            <a:r>
              <a:rPr lang="ro-RO"/>
              <a:t>: </a:t>
            </a:r>
            <a:r>
              <a:rPr lang="en-GB"/>
              <a:t>Physics </a:t>
            </a:r>
            <a:r>
              <a:rPr lang="en-GB" dirty="0"/>
              <a:t>Teacher Gabriel State and </a:t>
            </a:r>
            <a:r>
              <a:rPr lang="en-GB" dirty="0" err="1"/>
              <a:t>WeMakers</a:t>
            </a:r>
            <a:r>
              <a:rPr lang="en-GB" dirty="0"/>
              <a:t> RO team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>
                <a:latin typeface="Walkway Black" charset="0"/>
                <a:ea typeface="Walkway Black" charset="0"/>
                <a:cs typeface="Walkway Black" charset="0"/>
              </a:rPr>
              <a:t>The main functions of the house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199" y="1825625"/>
            <a:ext cx="6345235" cy="4048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Production and storage of the necessary electrical energy in the battery</a:t>
            </a:r>
          </a:p>
          <a:p>
            <a:r>
              <a:rPr lang="en-GB" dirty="0"/>
              <a:t>Monitoring of some operating, ambient parameters and their remote transmission: temperature, humidity, IR, UV and visible radiation intensity, methane gas concentration, instantaneous electrical power, consumed electricity;</a:t>
            </a:r>
            <a:endParaRPr lang="en-GB" dirty="0">
              <a:latin typeface="Raleway" charset="0"/>
              <a:ea typeface="Raleway" charset="0"/>
              <a:cs typeface="Raleway" charset="0"/>
            </a:endParaRPr>
          </a:p>
          <a:p>
            <a:r>
              <a:rPr lang="en-GB" dirty="0"/>
              <a:t>Automate processes such as closing / opening of entrance barrier, turning on/off the light that illuminates the yard </a:t>
            </a:r>
            <a:endParaRPr lang="en-GB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2" name="Imagine 4" descr="O imagine care conține interior, masă&#10;&#10;Descriere generată automat">
            <a:extLst>
              <a:ext uri="{FF2B5EF4-FFF2-40B4-BE49-F238E27FC236}">
                <a16:creationId xmlns:a16="http://schemas.microsoft.com/office/drawing/2014/main" id="{44172584-3181-4A8D-BDB1-BF94C6E29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r="17097"/>
          <a:stretch/>
        </p:blipFill>
        <p:spPr>
          <a:xfrm>
            <a:off x="7183435" y="1336986"/>
            <a:ext cx="4348479" cy="44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Hardware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1" y="1825625"/>
            <a:ext cx="5580905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charset="0"/>
                <a:ea typeface="Raleway" charset="0"/>
                <a:cs typeface="Raleway" charset="0"/>
              </a:rPr>
              <a:t>Solar battery 5V/2200 </a:t>
            </a:r>
            <a:r>
              <a:rPr lang="en-GB" dirty="0" err="1">
                <a:latin typeface="Raleway" charset="0"/>
                <a:ea typeface="Raleway" charset="0"/>
                <a:cs typeface="Raleway" charset="0"/>
              </a:rPr>
              <a:t>mAh</a:t>
            </a:r>
            <a:endParaRPr lang="en-GB" dirty="0">
              <a:latin typeface="Raleway" charset="0"/>
              <a:ea typeface="Raleway" charset="0"/>
              <a:cs typeface="Raleway" charset="0"/>
            </a:endParaRPr>
          </a:p>
          <a:p>
            <a:r>
              <a:rPr lang="en-GB" dirty="0">
                <a:latin typeface="Raleway" charset="0"/>
                <a:ea typeface="Raleway" charset="0"/>
                <a:cs typeface="Raleway" charset="0"/>
              </a:rPr>
              <a:t>Arduino Mega board</a:t>
            </a:r>
          </a:p>
          <a:p>
            <a:r>
              <a:rPr lang="en-GB" dirty="0">
                <a:latin typeface="Raleway" charset="0"/>
                <a:ea typeface="Raleway" charset="0"/>
                <a:cs typeface="Raleway" charset="0"/>
              </a:rPr>
              <a:t>Sensors for: methane gas, radiations, atmospheric measurements (pressure, temperature and humidity), motion detection, proximity sensors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Imagine 5">
            <a:extLst>
              <a:ext uri="{FF2B5EF4-FFF2-40B4-BE49-F238E27FC236}">
                <a16:creationId xmlns:a16="http://schemas.microsoft.com/office/drawing/2014/main" id="{077694F3-3267-41F9-9EAB-1F35F846F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85" y="1690688"/>
            <a:ext cx="5896028" cy="33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H</a:t>
            </a:r>
            <a:r>
              <a:rPr lang="it-IT" spc="600" dirty="0">
                <a:latin typeface="Walkway Black" charset="0"/>
                <a:ea typeface="Walkway Black" charset="0"/>
                <a:cs typeface="Walkway Black" charset="0"/>
              </a:rPr>
              <a:t>ardware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1" y="1825625"/>
            <a:ext cx="6344349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charset="0"/>
              </a:rPr>
              <a:t>Servomotor for entrance barrier;</a:t>
            </a:r>
          </a:p>
          <a:p>
            <a:r>
              <a:rPr lang="en-GB" dirty="0">
                <a:latin typeface="Raleway" charset="0"/>
              </a:rPr>
              <a:t>Bluetooth communication module ;</a:t>
            </a:r>
          </a:p>
          <a:p>
            <a:r>
              <a:rPr lang="en-GB" dirty="0">
                <a:latin typeface="Raleway" charset="0"/>
              </a:rPr>
              <a:t>LED USB lamp for exterior lighting;</a:t>
            </a:r>
          </a:p>
          <a:p>
            <a:r>
              <a:rPr lang="en-GB" dirty="0">
                <a:latin typeface="Raleway" charset="0"/>
              </a:rPr>
              <a:t>Wooden house model kit;</a:t>
            </a:r>
          </a:p>
          <a:p>
            <a:pPr marL="0" indent="0">
              <a:buNone/>
            </a:pPr>
            <a:endParaRPr lang="en-GB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2" name="Imagine 7" descr="O imagine care conține interior, perete&#10;&#10;Descriere generată automat">
            <a:extLst>
              <a:ext uri="{FF2B5EF4-FFF2-40B4-BE49-F238E27FC236}">
                <a16:creationId xmlns:a16="http://schemas.microsoft.com/office/drawing/2014/main" id="{8E1765AB-E2B6-452E-AB09-C9D67CA51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65" y="823303"/>
            <a:ext cx="2765446" cy="49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How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 it </a:t>
            </a:r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works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0" y="1825625"/>
            <a:ext cx="6617617" cy="4048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Raleway"/>
              </a:rPr>
              <a:t>Solar energy is captured by the photovoltaic panel of the battery and stored or consumed as needed;</a:t>
            </a:r>
            <a:endParaRPr lang="en-GB" sz="2400" dirty="0"/>
          </a:p>
          <a:p>
            <a:r>
              <a:rPr lang="en-GB" sz="2400" dirty="0"/>
              <a:t>T</a:t>
            </a:r>
            <a:r>
              <a:rPr lang="en-GB" sz="2400" dirty="0">
                <a:latin typeface="Raleway"/>
              </a:rPr>
              <a:t>he motherboard to which the sensors are connected, monitors their status and makes decisions according to the program: to transmit the atmospheric and electrical values  and any alarms</a:t>
            </a:r>
            <a:r>
              <a:rPr lang="en-GB" sz="2400" dirty="0"/>
              <a:t>.</a:t>
            </a:r>
            <a:r>
              <a:rPr lang="en-GB" sz="2400" dirty="0">
                <a:latin typeface="Raleway"/>
              </a:rPr>
              <a:t> </a:t>
            </a:r>
            <a:endParaRPr lang="en-GB" sz="2400" dirty="0"/>
          </a:p>
          <a:p>
            <a:r>
              <a:rPr lang="en-GB" sz="2400" dirty="0">
                <a:latin typeface="Raleway"/>
              </a:rPr>
              <a:t>The barrier is independent of the motherboard but</a:t>
            </a:r>
            <a:r>
              <a:rPr lang="ro-RO" sz="2400" dirty="0">
                <a:latin typeface="Raleway"/>
              </a:rPr>
              <a:t> it </a:t>
            </a:r>
            <a:r>
              <a:rPr lang="ro-RO" sz="2400" dirty="0" err="1">
                <a:latin typeface="Raleway"/>
              </a:rPr>
              <a:t>is</a:t>
            </a:r>
            <a:r>
              <a:rPr lang="ro-RO" sz="2400" dirty="0">
                <a:latin typeface="Raleway"/>
              </a:rPr>
              <a:t> </a:t>
            </a:r>
            <a:r>
              <a:rPr lang="en-GB" sz="2400" dirty="0">
                <a:latin typeface="Raleway"/>
              </a:rPr>
              <a:t>powered by the house's electrical system; </a:t>
            </a:r>
            <a:endParaRPr lang="en-GB" sz="2400" dirty="0"/>
          </a:p>
          <a:p>
            <a:r>
              <a:rPr lang="en-GB" sz="2400" dirty="0">
                <a:latin typeface="Raleway"/>
              </a:rPr>
              <a:t>The exterior lighting is activated according to the outside lighting level;</a:t>
            </a:r>
            <a:endParaRPr lang="en-GB" sz="2400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Imagine 5">
            <a:extLst>
              <a:ext uri="{FF2B5EF4-FFF2-40B4-BE49-F238E27FC236}">
                <a16:creationId xmlns:a16="http://schemas.microsoft.com/office/drawing/2014/main" id="{5F1E52CA-8612-483C-ABAA-6A0226B0F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1"/>
          <a:stretch/>
        </p:blipFill>
        <p:spPr>
          <a:xfrm rot="5400000">
            <a:off x="7389851" y="1299113"/>
            <a:ext cx="4470971" cy="42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Conclusions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56180" y="1825625"/>
            <a:ext cx="6617617" cy="4048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Raleway"/>
              </a:rPr>
              <a:t>The "Smart House" educational module allows for a detailed study of the radiation and atmospheric parameters in a given area over a year</a:t>
            </a:r>
          </a:p>
          <a:p>
            <a:r>
              <a:rPr lang="en-US" dirty="0">
                <a:latin typeface="Raleway"/>
              </a:rPr>
              <a:t>The realization of this involves the carrying out of several group activities: general design, plant and device design, building blocks, programming and verification of their functionality.</a:t>
            </a:r>
            <a:endParaRPr lang="en-GB" dirty="0">
              <a:latin typeface="Raleway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Imagine 5">
            <a:extLst>
              <a:ext uri="{FF2B5EF4-FFF2-40B4-BE49-F238E27FC236}">
                <a16:creationId xmlns:a16="http://schemas.microsoft.com/office/drawing/2014/main" id="{5F1E52CA-8612-483C-ABAA-6A0226B0F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1"/>
          <a:stretch/>
        </p:blipFill>
        <p:spPr>
          <a:xfrm rot="5400000">
            <a:off x="7389851" y="1299113"/>
            <a:ext cx="4470971" cy="42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64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" id="{BC2E50F2-C952-304F-81A0-22F5A353AFDB}" vid="{FFF54A2B-405F-BA4A-B669-4601D244C4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presentation_layout</Template>
  <TotalTime>385</TotalTime>
  <Words>287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Raleway</vt:lpstr>
      <vt:lpstr>Times New Roman</vt:lpstr>
      <vt:lpstr>Walkway Black</vt:lpstr>
      <vt:lpstr>Tema di Office</vt:lpstr>
      <vt:lpstr>Model of a smart home</vt:lpstr>
      <vt:lpstr>The main functions of the house</vt:lpstr>
      <vt:lpstr>Hardware</vt:lpstr>
      <vt:lpstr>Hardware</vt:lpstr>
      <vt:lpstr>How it works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Macheta unei case inteligente </dc:title>
  <dc:creator>Ana Suduc</dc:creator>
  <cp:lastModifiedBy>Ana Suduc</cp:lastModifiedBy>
  <cp:revision>10</cp:revision>
  <dcterms:created xsi:type="dcterms:W3CDTF">2019-06-28T07:00:41Z</dcterms:created>
  <dcterms:modified xsi:type="dcterms:W3CDTF">2019-09-26T10:49:50Z</dcterms:modified>
</cp:coreProperties>
</file>