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9" r:id="rId4"/>
    <p:sldId id="263" r:id="rId5"/>
    <p:sldId id="264" r:id="rId6"/>
    <p:sldId id="265" r:id="rId7"/>
    <p:sldId id="262" r:id="rId8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4163"/>
    <a:srgbClr val="D23D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498"/>
    <p:restoredTop sz="94651"/>
  </p:normalViewPr>
  <p:slideViewPr>
    <p:cSldViewPr snapToGrid="0" snapToObjects="1">
      <p:cViewPr varScale="1">
        <p:scale>
          <a:sx n="60" d="100"/>
          <a:sy n="60" d="100"/>
        </p:scale>
        <p:origin x="1048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9F1F0E2-3D9F-2946-B624-776A89EC75DC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49FCC3-DBCD-8F4E-8515-3121F58473B1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675885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9344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olo e testo vertical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vertica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vertical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973327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999890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5" name="Segnaposto tes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Segnaposto contenut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7" name="Segnaposto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8" name="Segnaposto piè di pa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9" name="Segnaposto numero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3" name="Segnaposto piè di pa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15299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it-IT"/>
          </a:p>
        </p:txBody>
      </p:sp>
      <p:sp>
        <p:nvSpPr>
          <p:cNvPr id="3" name="Segnaposto immagin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it-IT"/>
          </a:p>
        </p:txBody>
      </p:sp>
      <p:sp>
        <p:nvSpPr>
          <p:cNvPr id="4" name="Segnaposto tes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Segnaposto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5097531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/>
              <a:t>Fare clic per modificare stile</a:t>
            </a:r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8FB974-D739-0546-B632-A0B940458FB5}" type="datetimeFigureOut">
              <a:rPr lang="it-IT" smtClean="0"/>
              <a:t>26/09/2019</a:t>
            </a:fld>
            <a:endParaRPr lang="it-IT"/>
          </a:p>
        </p:txBody>
      </p:sp>
      <p:sp>
        <p:nvSpPr>
          <p:cNvPr id="5" name="Segnaposto piè di pa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t-IT"/>
          </a:p>
        </p:txBody>
      </p:sp>
      <p:sp>
        <p:nvSpPr>
          <p:cNvPr id="6" name="Segnaposto numero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6E3E4F-FC29-B54C-AE8B-C5EE0653414F}" type="slidenum">
              <a:rPr lang="it-IT" smtClean="0"/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hyperlink" Target="https://cdn.pixabay.com/photo/2017/01/24/18/02/smart-home-2005993_960_720.png" TargetMode="External"/><Relationship Id="rId7" Type="http://schemas.openxmlformats.org/officeDocument/2006/relationships/image" Target="../media/image1.jpg"/><Relationship Id="rId2" Type="http://schemas.openxmlformats.org/officeDocument/2006/relationships/hyperlink" Target="https://home.bt.com/tech-gadgets/internet/connected-home/what-is-a-smart-home-11364214165664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p0.piqsels.com/preview/87/1008/843/smart-home-house-technology-multimedia.jpg" TargetMode="External"/><Relationship Id="rId5" Type="http://schemas.openxmlformats.org/officeDocument/2006/relationships/hyperlink" Target="https://lh3.googleusercontent.com/igThvoKwToXtZOfTANWbgp2ZoLnPBV2KDt9oJuaK419yIHQIo24eIcsCbgWcnfwlFjs=w1000" TargetMode="External"/><Relationship Id="rId4" Type="http://schemas.openxmlformats.org/officeDocument/2006/relationships/hyperlink" Target="https://static.bhphoto.com/images/images2500x2500/1507046817_1365637.jp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Smart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 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house</a:t>
            </a:r>
            <a:r>
              <a:rPr lang="en-GB" spc="600" dirty="0">
                <a:latin typeface="Walkway Black" charset="0"/>
                <a:ea typeface="Walkway Black" charset="0"/>
                <a:cs typeface="Walkway Black" charset="0"/>
              </a:rPr>
              <a:t> 1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Authors: UVT team in collaboration with Gabriel State, Physics teacher and, Romania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2" name="CasellaDiTesto 11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What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 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is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 a 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smart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 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house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(</a:t>
            </a:r>
            <a:r>
              <a:rPr lang="ro-RO" spc="600" dirty="0" err="1">
                <a:latin typeface="Walkway Black" charset="0"/>
                <a:ea typeface="Walkway Black" charset="0"/>
                <a:cs typeface="Walkway Black" charset="0"/>
              </a:rPr>
              <a:t>home</a:t>
            </a:r>
            <a:r>
              <a:rPr lang="ro-RO" spc="600" dirty="0">
                <a:latin typeface="Walkway Black" charset="0"/>
                <a:ea typeface="Walkway Black" charset="0"/>
                <a:cs typeface="Walkway Black" charset="0"/>
              </a:rPr>
              <a:t>)?</a:t>
            </a:r>
            <a:endParaRPr lang="it-IT" dirty="0">
              <a:latin typeface="Walkway Black" charset="0"/>
              <a:ea typeface="Walkway Black" charset="0"/>
              <a:cs typeface="Walkway Black" charset="0"/>
            </a:endParaRPr>
          </a:p>
        </p:txBody>
      </p:sp>
      <p:sp>
        <p:nvSpPr>
          <p:cNvPr id="3" name="Sottotitolo 2"/>
          <p:cNvSpPr>
            <a:spLocks noGrp="1"/>
          </p:cNvSpPr>
          <p:nvPr>
            <p:ph idx="1"/>
          </p:nvPr>
        </p:nvSpPr>
        <p:spPr>
          <a:xfrm>
            <a:off x="838200" y="1825625"/>
            <a:ext cx="4167433" cy="4351338"/>
          </a:xfrm>
        </p:spPr>
        <p:txBody>
          <a:bodyPr/>
          <a:lstStyle/>
          <a:p>
            <a:r>
              <a:rPr lang="en-US" dirty="0"/>
              <a:t>a home equipped with lighting, heating, and electronic devices that can be controlled remotely by smartphone or computer.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1" name="CasellaDiTesto 10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DA89EE6-96BD-438B-84A4-645F56B38E97}"/>
              </a:ext>
            </a:extLst>
          </p:cNvPr>
          <p:cNvSpPr/>
          <p:nvPr/>
        </p:nvSpPr>
        <p:spPr>
          <a:xfrm>
            <a:off x="2514600" y="5573520"/>
            <a:ext cx="105156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 err="1"/>
              <a:t>Image</a:t>
            </a:r>
            <a:r>
              <a:rPr lang="ro-RO" dirty="0"/>
              <a:t> </a:t>
            </a:r>
            <a:r>
              <a:rPr lang="ro-RO" dirty="0" err="1"/>
              <a:t>sourse</a:t>
            </a:r>
            <a:r>
              <a:rPr lang="ro-RO" dirty="0"/>
              <a:t>: </a:t>
            </a:r>
            <a:r>
              <a:rPr lang="en-US" dirty="0"/>
              <a:t>https://cdn.pixabay.com/photo/2017/01/24/18/02/smart-home-2005993_960_720.png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66F8EE82-70A7-4C5F-9D41-9BF62E4B4E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1393" y="1379677"/>
            <a:ext cx="5794846" cy="40986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2719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How to create a smart home</a:t>
            </a:r>
            <a:r>
              <a:rPr lang="ro-RO" b="1" dirty="0"/>
              <a:t>?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ro-RO" dirty="0"/>
              <a:t>B</a:t>
            </a:r>
            <a:r>
              <a:rPr lang="en-US" dirty="0"/>
              <a:t>y installing a network that enables </a:t>
            </a:r>
            <a:r>
              <a:rPr lang="ro-RO" dirty="0" err="1"/>
              <a:t>the</a:t>
            </a:r>
            <a:r>
              <a:rPr lang="ro-RO" dirty="0"/>
              <a:t> </a:t>
            </a:r>
            <a:r>
              <a:rPr lang="en-US" dirty="0"/>
              <a:t>connect</a:t>
            </a:r>
            <a:r>
              <a:rPr lang="ro-RO" dirty="0"/>
              <a:t>ion</a:t>
            </a:r>
            <a:r>
              <a:rPr lang="en-US" dirty="0"/>
              <a:t> </a:t>
            </a:r>
            <a:r>
              <a:rPr lang="ro-RO" dirty="0"/>
              <a:t>of </a:t>
            </a:r>
            <a:r>
              <a:rPr lang="en-US" dirty="0"/>
              <a:t>appliances and devices</a:t>
            </a:r>
            <a:endParaRPr lang="ro-RO" dirty="0"/>
          </a:p>
          <a:p>
            <a:r>
              <a:rPr lang="ro-RO" dirty="0" err="1"/>
              <a:t>Example</a:t>
            </a:r>
            <a:r>
              <a:rPr lang="ro-RO" dirty="0"/>
              <a:t> of p</a:t>
            </a:r>
            <a:r>
              <a:rPr lang="en-US" dirty="0" err="1"/>
              <a:t>roducts</a:t>
            </a:r>
            <a:r>
              <a:rPr lang="ro-RO" dirty="0"/>
              <a:t>:</a:t>
            </a:r>
          </a:p>
          <a:p>
            <a:pPr lvl="1"/>
            <a:r>
              <a:rPr lang="en-US" dirty="0"/>
              <a:t>Amazon Echo </a:t>
            </a:r>
            <a:endParaRPr lang="ro-RO" dirty="0"/>
          </a:p>
          <a:p>
            <a:pPr lvl="1"/>
            <a:r>
              <a:rPr lang="en-US" dirty="0"/>
              <a:t>Google Home</a:t>
            </a:r>
            <a:endParaRPr lang="ro-RO" dirty="0"/>
          </a:p>
          <a:p>
            <a:pPr lvl="1"/>
            <a:r>
              <a:rPr lang="ro-RO" dirty="0"/>
              <a:t>…</a:t>
            </a:r>
            <a:r>
              <a:rPr lang="en-US" dirty="0"/>
              <a:t> 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Picture 12" descr="A picture containing bottle, indoor&#10;&#10;Description automatically generated">
            <a:extLst>
              <a:ext uri="{FF2B5EF4-FFF2-40B4-BE49-F238E27FC236}">
                <a16:creationId xmlns:a16="http://schemas.microsoft.com/office/drawing/2014/main" id="{829B5A2B-9D8E-4693-984C-F57D854AA0A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0338" y="1673748"/>
            <a:ext cx="2786514" cy="2786514"/>
          </a:xfrm>
          <a:prstGeom prst="rect">
            <a:avLst/>
          </a:prstGeom>
        </p:spPr>
      </p:pic>
      <p:pic>
        <p:nvPicPr>
          <p:cNvPr id="15" name="Picture 14" descr="A picture containing cup, sitting&#10;&#10;Description automatically generated">
            <a:extLst>
              <a:ext uri="{FF2B5EF4-FFF2-40B4-BE49-F238E27FC236}">
                <a16:creationId xmlns:a16="http://schemas.microsoft.com/office/drawing/2014/main" id="{FC12FE30-4763-4D58-A14B-129827713E6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77642" y="2199620"/>
            <a:ext cx="4351339" cy="4351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65469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/>
              <a:t>Assignment</a:t>
            </a:r>
            <a:r>
              <a:rPr lang="ro-RO" b="1" dirty="0"/>
              <a:t> </a:t>
            </a:r>
            <a:endParaRPr lang="en-US" b="1" dirty="0"/>
          </a:p>
        </p:txBody>
      </p:sp>
      <p:sp>
        <p:nvSpPr>
          <p:cNvPr id="3" name="Sottotitol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3704924" cy="4351338"/>
          </a:xfrm>
        </p:spPr>
        <p:txBody>
          <a:bodyPr/>
          <a:lstStyle/>
          <a:p>
            <a:r>
              <a:rPr lang="en-GB" dirty="0"/>
              <a:t>Search for examples of applications for smart homes </a:t>
            </a:r>
          </a:p>
          <a:p>
            <a:r>
              <a:rPr lang="en-GB" dirty="0"/>
              <a:t>Present your result to your colleagues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7" name="Picture 6" descr="A picture containing sitting, indoor, person&#10;&#10;Description automatically generated">
            <a:extLst>
              <a:ext uri="{FF2B5EF4-FFF2-40B4-BE49-F238E27FC236}">
                <a16:creationId xmlns:a16="http://schemas.microsoft.com/office/drawing/2014/main" id="{57CAEA43-2B6A-419F-8E69-72000B408A7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99259" y="997023"/>
            <a:ext cx="7282748" cy="48578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542354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893306" cy="1325563"/>
          </a:xfrm>
        </p:spPr>
        <p:txBody>
          <a:bodyPr/>
          <a:lstStyle/>
          <a:p>
            <a:r>
              <a:rPr lang="en-GB" b="1" dirty="0"/>
              <a:t>Create a gas leakage monitoring and control system</a:t>
            </a:r>
          </a:p>
        </p:txBody>
      </p:sp>
      <p:sp>
        <p:nvSpPr>
          <p:cNvPr id="16" name="Content Placeholder 15">
            <a:extLst>
              <a:ext uri="{FF2B5EF4-FFF2-40B4-BE49-F238E27FC236}">
                <a16:creationId xmlns:a16="http://schemas.microsoft.com/office/drawing/2014/main" id="{4552FCE7-5792-41D1-BB48-48A288D4AA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00437"/>
            <a:ext cx="10515600" cy="3876525"/>
          </a:xfrm>
        </p:spPr>
        <p:txBody>
          <a:bodyPr/>
          <a:lstStyle/>
          <a:p>
            <a:r>
              <a:rPr lang="en-GB" dirty="0"/>
              <a:t>The system should:</a:t>
            </a:r>
          </a:p>
          <a:p>
            <a:pPr lvl="1"/>
            <a:r>
              <a:rPr lang="en-GB" dirty="0"/>
              <a:t>Include an user interface</a:t>
            </a:r>
          </a:p>
          <a:p>
            <a:pPr lvl="1"/>
            <a:r>
              <a:rPr lang="en-GB" dirty="0"/>
              <a:t>Detect the gas leakage using gas sensor(s)</a:t>
            </a:r>
          </a:p>
          <a:p>
            <a:pPr lvl="1"/>
            <a:r>
              <a:rPr lang="en-GB" dirty="0"/>
              <a:t>Alert when a gas leakage is detected with a buzzer and/or a led</a:t>
            </a:r>
          </a:p>
          <a:p>
            <a:pPr lvl="1"/>
            <a:r>
              <a:rPr lang="en-GB" dirty="0"/>
              <a:t>Turn off the gas source in case of gas leakage (using a servomotor)</a:t>
            </a:r>
          </a:p>
          <a:p>
            <a:pPr lvl="1"/>
            <a:endParaRPr lang="en-GB" dirty="0"/>
          </a:p>
          <a:p>
            <a:pPr lvl="1"/>
            <a:endParaRPr lang="en-GB" dirty="0"/>
          </a:p>
          <a:p>
            <a:pPr lvl="1"/>
            <a:endParaRPr lang="en-GB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978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007417" cy="1325563"/>
          </a:xfrm>
        </p:spPr>
        <p:txBody>
          <a:bodyPr/>
          <a:lstStyle/>
          <a:p>
            <a:r>
              <a:rPr lang="en-GB" b="1" dirty="0"/>
              <a:t>Create a gas leakage monitoring and control system</a:t>
            </a:r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  <p:pic>
        <p:nvPicPr>
          <p:cNvPr id="13" name="Picture 12" descr="A computer sitting on a table&#10;&#10;Description automatically generated">
            <a:extLst>
              <a:ext uri="{FF2B5EF4-FFF2-40B4-BE49-F238E27FC236}">
                <a16:creationId xmlns:a16="http://schemas.microsoft.com/office/drawing/2014/main" id="{25FDF8BC-5DA4-4B75-8890-4E8A21CB585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4907" y="1771887"/>
            <a:ext cx="5335606" cy="4001705"/>
          </a:xfrm>
          <a:prstGeom prst="rect">
            <a:avLst/>
          </a:prstGeom>
        </p:spPr>
      </p:pic>
      <p:pic>
        <p:nvPicPr>
          <p:cNvPr id="15" name="Picture 14" descr="An open computer sitting on a table&#10;&#10;Description automatically generated">
            <a:extLst>
              <a:ext uri="{FF2B5EF4-FFF2-40B4-BE49-F238E27FC236}">
                <a16:creationId xmlns:a16="http://schemas.microsoft.com/office/drawing/2014/main" id="{3485D0E7-ACCF-4CFF-9592-764B396764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51488" y="1750936"/>
            <a:ext cx="5335605" cy="40017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06909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pc="600" dirty="0">
                <a:latin typeface="Walkway Black" charset="0"/>
                <a:ea typeface="Walkway Black" charset="0"/>
                <a:cs typeface="Walkway Black" charset="0"/>
              </a:rPr>
              <a:t>References</a:t>
            </a:r>
            <a:r>
              <a:rPr lang="it-IT" dirty="0">
                <a:latin typeface="Walkway Black" charset="0"/>
                <a:ea typeface="Walkway Black" charset="0"/>
                <a:cs typeface="Walkway Black" charset="0"/>
              </a:rPr>
              <a:t> </a:t>
            </a:r>
          </a:p>
        </p:txBody>
      </p:sp>
      <p:sp>
        <p:nvSpPr>
          <p:cNvPr id="3" name="Sottotitolo 2"/>
          <p:cNvSpPr>
            <a:spLocks noGrp="1"/>
          </p:cNvSpPr>
          <p:nvPr>
            <p:ph sz="half" idx="4294967295"/>
          </p:nvPr>
        </p:nvSpPr>
        <p:spPr>
          <a:xfrm>
            <a:off x="838200" y="1860849"/>
            <a:ext cx="10515600" cy="3684588"/>
          </a:xfrm>
        </p:spPr>
        <p:txBody>
          <a:bodyPr>
            <a:normAutofit fontScale="92500" lnSpcReduction="20000"/>
          </a:bodyPr>
          <a:lstStyle/>
          <a:p>
            <a:r>
              <a:rPr lang="ro-RO" dirty="0"/>
              <a:t>Stevens, L., 2018, </a:t>
            </a:r>
            <a:r>
              <a:rPr lang="en-US" i="1" dirty="0"/>
              <a:t>What is a smart home? How your future family house will look and think</a:t>
            </a:r>
            <a:r>
              <a:rPr lang="ro-RO" dirty="0"/>
              <a:t>, </a:t>
            </a:r>
            <a:r>
              <a:rPr lang="ro-RO" dirty="0">
                <a:hlinkClick r:id="rId2"/>
              </a:rPr>
              <a:t>https://home.bt.com/tech-gadgets/internet/connected-home/what-is-a-smart-home-11364214165664</a:t>
            </a:r>
            <a:endParaRPr lang="ro-RO" dirty="0"/>
          </a:p>
          <a:p>
            <a:r>
              <a:rPr lang="ro-RO" dirty="0" err="1"/>
              <a:t>Images</a:t>
            </a:r>
            <a:r>
              <a:rPr lang="ro-RO" dirty="0"/>
              <a:t> </a:t>
            </a:r>
            <a:r>
              <a:rPr lang="ro-RO" dirty="0" err="1"/>
              <a:t>sources</a:t>
            </a:r>
            <a:r>
              <a:rPr lang="ro-RO" dirty="0"/>
              <a:t>:</a:t>
            </a:r>
          </a:p>
          <a:p>
            <a:pPr lvl="1"/>
            <a:r>
              <a:rPr lang="ro-RO" dirty="0" err="1"/>
              <a:t>Slide</a:t>
            </a:r>
            <a:r>
              <a:rPr lang="ro-RO" dirty="0"/>
              <a:t> 2: </a:t>
            </a:r>
            <a:r>
              <a:rPr lang="en-US" dirty="0">
                <a:hlinkClick r:id="rId3"/>
              </a:rPr>
              <a:t>https://cdn.pixabay.com/photo/2017/01/24/18/02/smart-home-2005993_960_720.png</a:t>
            </a:r>
            <a:endParaRPr lang="ro-RO" dirty="0"/>
          </a:p>
          <a:p>
            <a:pPr lvl="1"/>
            <a:r>
              <a:rPr lang="ro-RO" dirty="0" err="1"/>
              <a:t>Slide</a:t>
            </a:r>
            <a:r>
              <a:rPr lang="ro-RO" dirty="0"/>
              <a:t> 3:</a:t>
            </a:r>
          </a:p>
          <a:p>
            <a:pPr lvl="2"/>
            <a:r>
              <a:rPr lang="ro-RO" dirty="0">
                <a:hlinkClick r:id="rId4"/>
              </a:rPr>
              <a:t>https://static.bhphoto.com/images/images2500x2500/1507046817_1365637.jpg</a:t>
            </a:r>
            <a:endParaRPr lang="ro-RO" dirty="0"/>
          </a:p>
          <a:p>
            <a:pPr lvl="2"/>
            <a:r>
              <a:rPr lang="ro-RO" dirty="0">
                <a:hlinkClick r:id="rId5"/>
              </a:rPr>
              <a:t>https://lh3.googleusercontent.com/igThvoKwToXtZOfTANWbgp2ZoLnPBV2KDt9oJuaK419yIHQIo24eIcsCbgWcnfwlFjs=w1000</a:t>
            </a:r>
            <a:r>
              <a:rPr lang="ro-RO" dirty="0"/>
              <a:t> </a:t>
            </a:r>
          </a:p>
          <a:p>
            <a:pPr lvl="1"/>
            <a:r>
              <a:rPr lang="ro-RO" dirty="0" err="1"/>
              <a:t>Slide</a:t>
            </a:r>
            <a:r>
              <a:rPr lang="ro-RO" dirty="0"/>
              <a:t> 4:</a:t>
            </a:r>
          </a:p>
          <a:p>
            <a:pPr lvl="2"/>
            <a:r>
              <a:rPr lang="ro-RO" dirty="0">
                <a:hlinkClick r:id="rId6"/>
              </a:rPr>
              <a:t>https://p0.piqsels.com/preview/87/1008/843/smart-home-house-technology-multimedia.jpg</a:t>
            </a:r>
            <a:r>
              <a:rPr lang="ro-RO" dirty="0"/>
              <a:t> </a:t>
            </a:r>
          </a:p>
          <a:p>
            <a:pPr lvl="1"/>
            <a:endParaRPr lang="ro-RO" dirty="0"/>
          </a:p>
          <a:p>
            <a:endParaRPr lang="en-US" dirty="0"/>
          </a:p>
        </p:txBody>
      </p:sp>
      <p:sp>
        <p:nvSpPr>
          <p:cNvPr id="4" name="Rettangolo 3"/>
          <p:cNvSpPr/>
          <p:nvPr/>
        </p:nvSpPr>
        <p:spPr>
          <a:xfrm>
            <a:off x="0" y="5874589"/>
            <a:ext cx="12192000" cy="983411"/>
          </a:xfrm>
          <a:prstGeom prst="rect">
            <a:avLst/>
          </a:prstGeom>
          <a:solidFill>
            <a:srgbClr val="E4416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5" name="Rettangolo 4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6" name="Rettangolo 5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sp>
        <p:nvSpPr>
          <p:cNvPr id="7" name="Rettangolo 6"/>
          <p:cNvSpPr/>
          <p:nvPr/>
        </p:nvSpPr>
        <p:spPr>
          <a:xfrm>
            <a:off x="3048000" y="3105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br>
              <a:rPr lang="it-IT" dirty="0">
                <a:effectLst/>
                <a:latin typeface="Times New Roman" charset="0"/>
              </a:rPr>
            </a:br>
            <a:endParaRPr lang="it-IT" dirty="0">
              <a:effectLst/>
              <a:latin typeface="Times New Roman" charset="0"/>
            </a:endParaRPr>
          </a:p>
        </p:txBody>
      </p:sp>
      <p:pic>
        <p:nvPicPr>
          <p:cNvPr id="8" name="Immagin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5960898"/>
            <a:ext cx="2377944" cy="915148"/>
          </a:xfrm>
          <a:prstGeom prst="rect">
            <a:avLst/>
          </a:prstGeom>
        </p:spPr>
      </p:pic>
      <p:pic>
        <p:nvPicPr>
          <p:cNvPr id="9" name="Immagin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506" y="187845"/>
            <a:ext cx="2219216" cy="635458"/>
          </a:xfrm>
          <a:prstGeom prst="rect">
            <a:avLst/>
          </a:prstGeom>
        </p:spPr>
      </p:pic>
      <p:sp>
        <p:nvSpPr>
          <p:cNvPr id="10" name="CasellaDiTesto 9"/>
          <p:cNvSpPr txBox="1"/>
          <p:nvPr/>
        </p:nvSpPr>
        <p:spPr>
          <a:xfrm>
            <a:off x="0" y="6181628"/>
            <a:ext cx="35419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Raleway" charset="0"/>
                <a:ea typeface="Raleway" charset="0"/>
                <a:cs typeface="Raleway" charset="0"/>
              </a:rPr>
              <a:t>2017-1-DE03-KA201-035615</a:t>
            </a:r>
            <a:endParaRPr lang="it-IT" dirty="0">
              <a:latin typeface="Raleway" charset="0"/>
              <a:ea typeface="Raleway" charset="0"/>
              <a:cs typeface="Raleway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78331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zione1" id="{BC2E50F2-C952-304F-81A0-22F5A353AFDB}" vid="{FFF54A2B-405F-BA4A-B669-4601D244C458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EN_Smart_House_presentation</Template>
  <TotalTime>64</TotalTime>
  <Words>286</Words>
  <Application>Microsoft Office PowerPoint</Application>
  <PresentationFormat>Widescreen</PresentationFormat>
  <Paragraphs>49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Arial</vt:lpstr>
      <vt:lpstr>Calibri</vt:lpstr>
      <vt:lpstr>Calibri Light</vt:lpstr>
      <vt:lpstr>Raleway</vt:lpstr>
      <vt:lpstr>Times New Roman</vt:lpstr>
      <vt:lpstr>Walkway Black</vt:lpstr>
      <vt:lpstr>Tema di Office</vt:lpstr>
      <vt:lpstr>Smart house 1 </vt:lpstr>
      <vt:lpstr>What is a smart house(home)?</vt:lpstr>
      <vt:lpstr>How to create a smart home?</vt:lpstr>
      <vt:lpstr>Assignment </vt:lpstr>
      <vt:lpstr>Create a gas leakage monitoring and control system</vt:lpstr>
      <vt:lpstr>Create a gas leakage monitoring and control system</vt:lpstr>
      <vt:lpstr>References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Smart house </dc:title>
  <dc:creator>Ana Suduc</dc:creator>
  <cp:lastModifiedBy>Ana Suduc</cp:lastModifiedBy>
  <cp:revision>8</cp:revision>
  <dcterms:created xsi:type="dcterms:W3CDTF">2019-09-26T11:11:06Z</dcterms:created>
  <dcterms:modified xsi:type="dcterms:W3CDTF">2019-09-26T12:24:40Z</dcterms:modified>
</cp:coreProperties>
</file>